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304" r:id="rId4"/>
    <p:sldId id="309" r:id="rId5"/>
    <p:sldId id="279" r:id="rId6"/>
    <p:sldId id="305" r:id="rId7"/>
    <p:sldId id="314" r:id="rId8"/>
    <p:sldId id="288" r:id="rId9"/>
    <p:sldId id="289" r:id="rId10"/>
    <p:sldId id="291" r:id="rId11"/>
    <p:sldId id="293" r:id="rId12"/>
    <p:sldId id="292" r:id="rId13"/>
    <p:sldId id="290" r:id="rId14"/>
    <p:sldId id="301" r:id="rId15"/>
    <p:sldId id="303" r:id="rId16"/>
    <p:sldId id="302" r:id="rId17"/>
    <p:sldId id="31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D73A5"/>
    <a:srgbClr val="376091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="" xmlns:p14="http://schemas.microsoft.com/office/powerpoint/2010/main" val="401911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Создан и работает общедоступный информационный портал по дополнительным общеобразовательным программам.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Этот портал позволяет семьям выбирать образовательные программы по любым запросам.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80202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/>
              <a:t>Какие организации можно посещать с использованием сертификата?</a:t>
            </a:r>
          </a:p>
          <a:p>
            <a:pPr eaLnBrk="1" hangingPunct="1">
              <a:spcBef>
                <a:spcPct val="0"/>
              </a:spcBef>
            </a:pPr>
            <a:endParaRPr lang="ru-RU" altLang="ru-RU" b="1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Воспользоваться сертификатами можно только в тех учреждениях, которые получили лицензию и попали в реестр поставщиков образовательных услуг. Он постоянно пополняется и также доступен в личном кабинете. </a:t>
            </a:r>
          </a:p>
        </p:txBody>
      </p:sp>
    </p:spTree>
    <p:extLst>
      <p:ext uri="{BB962C8B-B14F-4D97-AF65-F5344CB8AC3E}">
        <p14:creationId xmlns="" xmlns:p14="http://schemas.microsoft.com/office/powerpoint/2010/main" val="3353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r.pfdo.ru/information?municipalityId=371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53134" y="2720052"/>
            <a:ext cx="4407098" cy="5192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822" y="152614"/>
            <a:ext cx="2711722" cy="237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340768"/>
            <a:ext cx="1008112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3072348"/>
            <a:ext cx="7656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Приоритетный проект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для детей»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4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19209" y="1916832"/>
            <a:ext cx="7148804" cy="41044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63688" y="2348880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55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6083" y="1033277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00566" y="1720559"/>
            <a:ext cx="3515450" cy="50388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93232" y="1191943"/>
            <a:ext cx="3207456" cy="4441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652120" y="4481736"/>
            <a:ext cx="3432382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877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9518" y="1052736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61662" y="3544388"/>
            <a:ext cx="3193650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49558" y="1891612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8" tooltip="список ОО"/>
              </a:rPr>
              <a:t>https://yar.pfdo.ru/information?municipalityId=371</a:t>
            </a:r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9061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59632" y="980728"/>
            <a:ext cx="7704856" cy="5583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0142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59632" y="980728"/>
            <a:ext cx="6192688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59632" y="4653137"/>
            <a:ext cx="7704856" cy="2024082"/>
          </a:xfrm>
          <a:prstGeom prst="wedgeRectCallout">
            <a:avLst>
              <a:gd name="adj1" fmla="val -17283"/>
              <a:gd name="adj2" fmla="val -174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средств доступных для использования 31.12.2019 в случае выбора программы до 30.11.2019 из реестра сертифицированных программ</a:t>
            </a:r>
          </a:p>
          <a:p>
            <a:pPr algn="ctr"/>
            <a:r>
              <a:rPr lang="ru-RU" dirty="0"/>
              <a:t>При выборе программы после указанного срока объем средств будет скорректирован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959932" y="2892869"/>
            <a:ext cx="5112568" cy="1872208"/>
          </a:xfrm>
          <a:prstGeom prst="wedgeRectCallout">
            <a:avLst>
              <a:gd name="adj1" fmla="val -59159"/>
              <a:gd name="adj2" fmla="val -102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обеспечения определенный на период с 01.09.2019 по 31.12.2019.</a:t>
            </a:r>
          </a:p>
          <a:p>
            <a:pPr algn="ctr"/>
            <a:r>
              <a:rPr lang="ru-RU" dirty="0"/>
              <a:t>Доступен в полном объеме при выборе программы из реестра сертифицированных программ до 30.09.2019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8215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Контакты с муниципальным опорным центром г. Ярославль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3679549"/>
              </p:ext>
            </p:extLst>
          </p:nvPr>
        </p:nvGraphicFramePr>
        <p:xfrm>
          <a:off x="1187624" y="1412776"/>
          <a:ext cx="7956376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56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МОУ</a:t>
                      </a:r>
                      <a:r>
                        <a:rPr lang="ru-RU" sz="2000" kern="1200" baseline="0" dirty="0">
                          <a:effectLst/>
                        </a:rPr>
                        <a:t> Городской центр развития образования</a:t>
                      </a:r>
                      <a:endParaRPr lang="ru-RU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Адрес: 150000, Ярославская область, город Ярославль,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effectLst/>
                        </a:rPr>
                        <a:t>улица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Октябрьская ул., 44/60,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  <a:p>
                      <a:pPr algn="ctr"/>
                      <a:r>
                        <a:rPr lang="ru-RU" sz="1800" kern="1200" dirty="0">
                          <a:effectLst/>
                        </a:rPr>
                        <a:t>Телефон: 8(4852)</a:t>
                      </a:r>
                      <a:r>
                        <a:rPr lang="ru-RU" sz="1800" kern="1200" baseline="0" dirty="0">
                          <a:effectLst/>
                        </a:rPr>
                        <a:t> 40-96-71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72-57-23  73-02-43</a:t>
                      </a:r>
                    </a:p>
                    <a:p>
                      <a:pPr algn="ctr"/>
                      <a:r>
                        <a:rPr lang="ru-RU" dirty="0"/>
                        <a:t>Контактное лицо: Тихомирова Любовь </a:t>
                      </a:r>
                      <a:r>
                        <a:rPr lang="ru-RU" dirty="0" err="1"/>
                        <a:t>Нестеровна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Сайт: </a:t>
                      </a:r>
                      <a:r>
                        <a:rPr lang="en-US" sz="1800" u="sng" strike="noStrike" kern="1200" dirty="0">
                          <a:effectLst/>
                        </a:rPr>
                        <a:t>http://www.gcro.ru/pfdo-ruk</a:t>
                      </a:r>
                      <a:r>
                        <a:rPr lang="ru-RU" sz="1800" u="sng" strike="noStrike" kern="1200">
                          <a:effectLst/>
                        </a:rPr>
                        <a:t> 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55010" marR="5501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9017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Данные об организации, </a:t>
            </a:r>
            <a:r>
              <a:rPr lang="ru-RU" b="1" dirty="0" smtClean="0">
                <a:solidFill>
                  <a:schemeClr val="accent1"/>
                </a:solidFill>
              </a:rPr>
              <a:t>ответственной </a:t>
            </a:r>
            <a:r>
              <a:rPr lang="ru-RU" b="1" dirty="0" smtClean="0">
                <a:solidFill>
                  <a:schemeClr val="accent1"/>
                </a:solidFill>
              </a:rPr>
              <a:t>за работу с ПФДО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в МДОУ "Детский сад № </a:t>
            </a:r>
            <a:r>
              <a:rPr lang="ru-RU" b="1" dirty="0" smtClean="0">
                <a:solidFill>
                  <a:schemeClr val="accent1"/>
                </a:solidFill>
              </a:rPr>
              <a:t>99</a:t>
            </a:r>
            <a:r>
              <a:rPr lang="ru-RU" b="1" dirty="0" smtClean="0">
                <a:solidFill>
                  <a:schemeClr val="accent1"/>
                </a:solidFill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7956376" cy="4525963"/>
          </a:xfrm>
        </p:spPr>
        <p:txBody>
          <a:bodyPr/>
          <a:lstStyle/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Адрес</a:t>
            </a:r>
            <a:r>
              <a:rPr lang="ru-RU" dirty="0" smtClean="0"/>
              <a:t>: 150006 г.Ярославль, ул</a:t>
            </a:r>
            <a:r>
              <a:rPr lang="ru-RU" dirty="0" smtClean="0"/>
              <a:t>. Лебедевска</a:t>
            </a:r>
            <a:r>
              <a:rPr lang="ru-RU" dirty="0" smtClean="0"/>
              <a:t>я</a:t>
            </a:r>
            <a:r>
              <a:rPr lang="ru-RU" dirty="0" smtClean="0"/>
              <a:t>, д.26</a:t>
            </a:r>
            <a:endParaRPr lang="ru-RU" dirty="0" smtClean="0"/>
          </a:p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Телефон</a:t>
            </a:r>
            <a:r>
              <a:rPr lang="ru-RU" dirty="0" smtClean="0"/>
              <a:t>: </a:t>
            </a:r>
            <a:r>
              <a:rPr lang="ru-RU" dirty="0" smtClean="0"/>
              <a:t>46-47-78,</a:t>
            </a:r>
            <a:r>
              <a:rPr lang="ru-RU" dirty="0" smtClean="0"/>
              <a:t>  </a:t>
            </a:r>
            <a:r>
              <a:rPr lang="ru-RU" b="1" dirty="0" err="1" smtClean="0"/>
              <a:t>e-mail</a:t>
            </a:r>
            <a:r>
              <a:rPr lang="ru-RU" dirty="0" smtClean="0"/>
              <a:t>: </a:t>
            </a:r>
            <a:r>
              <a:rPr lang="ru-RU" dirty="0" err="1" smtClean="0"/>
              <a:t>yar</a:t>
            </a:r>
            <a:r>
              <a:rPr lang="en-US" dirty="0" err="1" smtClean="0"/>
              <a:t>schkind</a:t>
            </a:r>
            <a:r>
              <a:rPr lang="ru-RU" dirty="0" smtClean="0"/>
              <a:t>0</a:t>
            </a:r>
            <a:r>
              <a:rPr lang="en-US" dirty="0" smtClean="0"/>
              <a:t>99</a:t>
            </a:r>
            <a:r>
              <a:rPr lang="ru-RU" dirty="0" smtClean="0"/>
              <a:t>@</a:t>
            </a:r>
            <a:r>
              <a:rPr lang="ru-RU" dirty="0" err="1" smtClean="0"/>
              <a:t>yandex.ru</a:t>
            </a:r>
            <a:endParaRPr lang="ru-RU" dirty="0" smtClean="0"/>
          </a:p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Ответственный:</a:t>
            </a:r>
            <a:r>
              <a:rPr lang="ru-RU" dirty="0" smtClean="0"/>
              <a:t> </a:t>
            </a:r>
            <a:r>
              <a:rPr lang="ru-RU" dirty="0" smtClean="0"/>
              <a:t>Сурикова Наталья Викторовна</a:t>
            </a:r>
            <a:r>
              <a:rPr lang="ru-RU" dirty="0" smtClean="0"/>
              <a:t>, </a:t>
            </a:r>
            <a:r>
              <a:rPr lang="ru-RU" dirty="0" smtClean="0"/>
              <a:t>старший воспитатель</a:t>
            </a:r>
          </a:p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Прием родителей :</a:t>
            </a:r>
            <a:r>
              <a:rPr lang="ru-RU" dirty="0" smtClean="0"/>
              <a:t> </a:t>
            </a:r>
            <a:r>
              <a:rPr lang="ru-RU" dirty="0" err="1" smtClean="0"/>
              <a:t>пн</a:t>
            </a:r>
            <a:r>
              <a:rPr lang="ru-RU" dirty="0" smtClean="0"/>
              <a:t>- ср  9.00-15.00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                              </a:t>
            </a:r>
            <a:r>
              <a:rPr lang="ru-RU" dirty="0" err="1" smtClean="0"/>
              <a:t>чт</a:t>
            </a:r>
            <a:r>
              <a:rPr lang="ru-RU" dirty="0" smtClean="0"/>
              <a:t>       17.00-19.00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1" y="1745432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1488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1013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064896" cy="119675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информационный портал по дополнительным общеобразовательным программам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8011648" cy="42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960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87624" y="1628800"/>
            <a:ext cx="7560839" cy="45365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="" xmlns:p14="http://schemas.microsoft.com/office/powerpoint/2010/main" val="290967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Какие организации можно посещать с использованием сертификата?</a:t>
            </a:r>
          </a:p>
        </p:txBody>
      </p:sp>
      <p:pic>
        <p:nvPicPr>
          <p:cNvPr id="5" name="Рисунок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680" y="1140115"/>
            <a:ext cx="8081320" cy="50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3231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hape 7"/>
          <p:cNvSpPr/>
          <p:nvPr/>
        </p:nvSpPr>
        <p:spPr>
          <a:xfrm>
            <a:off x="1187624" y="828737"/>
            <a:ext cx="7769924" cy="1188130"/>
          </a:xfrm>
          <a:prstGeom prst="leftRightRibbon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814" y="1321902"/>
            <a:ext cx="3240360" cy="4491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Личный визит в УДО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1148637"/>
            <a:ext cx="4496791" cy="2479283"/>
            <a:chOff x="-903844" y="-1831212"/>
            <a:chExt cx="4496791" cy="247928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504020" y="250230"/>
              <a:ext cx="3088927" cy="3978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903844" y="-1831212"/>
              <a:ext cx="3088927" cy="397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Онлайн оформление заявки </a:t>
              </a:r>
            </a:p>
          </p:txBody>
        </p:sp>
      </p:grpSp>
      <p:pic>
        <p:nvPicPr>
          <p:cNvPr id="12" name="Объек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221" y="2264219"/>
            <a:ext cx="8015436" cy="4370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096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59632" y="1556792"/>
            <a:ext cx="3024336" cy="4585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619672" y="53732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0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46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4202</TotalTime>
  <Words>364</Words>
  <Application>Microsoft Office PowerPoint</Application>
  <PresentationFormat>Экран (4:3)</PresentationFormat>
  <Paragraphs>90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Ярославская область</vt:lpstr>
      <vt:lpstr>Финансово-экономические механизмы  проекта </vt:lpstr>
      <vt:lpstr>Механизм персонифицированного финансирования</vt:lpstr>
      <vt:lpstr>Единый информационный портал по дополнительным общеобразовательным программам</vt:lpstr>
      <vt:lpstr>Региональный общедоступный навигатор ДОД</vt:lpstr>
      <vt:lpstr>Какие организации можно посещать с использованием сертификата?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Личный кабинет ребенка</vt:lpstr>
      <vt:lpstr>Личный кабинет ребенка</vt:lpstr>
      <vt:lpstr>Контакты с муниципальным опорным центром г. Ярославль</vt:lpstr>
      <vt:lpstr>  Данные об организации, ответственной за работу с ПФДО  в МДОУ "Детский сад № 99"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Админ</cp:lastModifiedBy>
  <cp:revision>91</cp:revision>
  <cp:lastPrinted>2018-11-27T09:31:24Z</cp:lastPrinted>
  <dcterms:created xsi:type="dcterms:W3CDTF">2017-10-16T07:43:36Z</dcterms:created>
  <dcterms:modified xsi:type="dcterms:W3CDTF">2019-05-23T10:32:39Z</dcterms:modified>
</cp:coreProperties>
</file>