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9" r:id="rId4"/>
    <p:sldId id="265" r:id="rId5"/>
    <p:sldId id="258" r:id="rId6"/>
    <p:sldId id="273" r:id="rId7"/>
    <p:sldId id="259" r:id="rId8"/>
    <p:sldId id="260" r:id="rId9"/>
    <p:sldId id="261" r:id="rId10"/>
    <p:sldId id="262" r:id="rId11"/>
    <p:sldId id="27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3A447DFE-CDFC-4144-AF42-F0CA3D4BD623}">
          <p14:sldIdLst>
            <p14:sldId id="256"/>
            <p14:sldId id="268"/>
            <p14:sldId id="269"/>
            <p14:sldId id="265"/>
            <p14:sldId id="258"/>
            <p14:sldId id="259"/>
            <p14:sldId id="260"/>
            <p14:sldId id="261"/>
            <p14:sldId id="262"/>
            <p14:sldId id="271"/>
          </p14:sldIdLst>
        </p14:section>
        <p14:section name="Раздел без заголовка" id="{DB02BB8F-AA46-4996-A933-F256AD646E82}">
          <p14:sldIdLst>
            <p14:sldId id="27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2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62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404664"/>
            <a:ext cx="8280920" cy="59766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270576" cy="158417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 № 3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«ТРИЗ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саду: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для чего?»</a:t>
            </a:r>
            <a:b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sz="180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Подготовили: </a:t>
            </a:r>
            <a:endParaRPr lang="ru-RU" sz="340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4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воспитатель </a:t>
            </a:r>
            <a:r>
              <a:rPr lang="ru-RU" sz="340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Саакова</a:t>
            </a:r>
            <a:r>
              <a:rPr lang="ru-RU" sz="34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Т.В.</a:t>
            </a:r>
          </a:p>
          <a:p>
            <a:pPr algn="r"/>
            <a:r>
              <a:rPr lang="ru-RU" sz="3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ru-RU" sz="34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Куликова И.А, Глазкова </a:t>
            </a:r>
            <a:r>
              <a:rPr lang="ru-RU" sz="3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О.Ю.</a:t>
            </a:r>
          </a:p>
          <a:p>
            <a:r>
              <a:rPr lang="ru-RU" sz="34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40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февраля 2022 г.</a:t>
            </a:r>
            <a:endParaRPr lang="ru-RU" sz="340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1\Desktop\Юля\people-vector_13358950036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45224"/>
            <a:ext cx="2571750" cy="111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9871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4" y="0"/>
            <a:ext cx="9144000" cy="68523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03648" y="52640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5713EBE-4965-4E45-9D0D-A945BE85042E}"/>
              </a:ext>
            </a:extLst>
          </p:cNvPr>
          <p:cNvSpPr txBox="1"/>
          <p:nvPr/>
        </p:nvSpPr>
        <p:spPr>
          <a:xfrm>
            <a:off x="457200" y="384245"/>
            <a:ext cx="836327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Ли́мерик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форма короткого стихотворения, появившегося в Великобритании, основанного на обыгрывании бессмыслицы.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течении 5 минут постарайтесь придумать лимерик.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Он должен быть сказочным, загадочным, можно даже использовать непонятные слова, но чтобы рифма сохранялась.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Первая строка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выбор героя (красно-синий медвежонок)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Вторая строчка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характеристика героя или его действия (по небу летал)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Третья строчка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реализация действия (как герой это сделал) (лапами как крыльями махал)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Четвертая строчка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выбор конечного эпитета или свое отношение к герою (птичек всех напугал)</a:t>
            </a:r>
          </a:p>
        </p:txBody>
      </p:sp>
    </p:spTree>
    <p:extLst>
      <p:ext uri="{BB962C8B-B14F-4D97-AF65-F5344CB8AC3E}">
        <p14:creationId xmlns="" xmlns:p14="http://schemas.microsoft.com/office/powerpoint/2010/main" val="171007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841"/>
            <a:ext cx="9144000" cy="6852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A9F84C-7E37-4FD3-A3DB-07BC25913A31}"/>
              </a:ext>
            </a:extLst>
          </p:cNvPr>
          <p:cNvSpPr txBox="1"/>
          <p:nvPr/>
        </p:nvSpPr>
        <p:spPr>
          <a:xfrm>
            <a:off x="251520" y="1652009"/>
            <a:ext cx="843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652010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Релакс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442" y="1556792"/>
            <a:ext cx="1587663" cy="1189629"/>
          </a:xfrm>
          <a:prstGeom prst="rect">
            <a:avLst/>
          </a:prstGeom>
        </p:spPr>
      </p:pic>
      <p:pic>
        <p:nvPicPr>
          <p:cNvPr id="1026" name="Picture 2" descr="https://ds05.infourok.ru/uploads/ex/0dea/001704d1-3c87767e/img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84" y="1517391"/>
            <a:ext cx="4797152" cy="3597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03648" y="5264072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Игра «Хорошо – плохо»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Педсовет – плохо – хорошо.</a:t>
            </a:r>
            <a:br>
              <a:rPr lang="ru-RU" b="1" dirty="0">
                <a:solidFill>
                  <a:prstClr val="black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68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5416"/>
            <a:ext cx="9324528" cy="69933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35496"/>
            <a:ext cx="9144000" cy="396044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4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ТВОРЧЕСКИХ УСПЕХОВ!!!</a:t>
            </a:r>
            <a:br>
              <a:rPr lang="ru-RU" sz="4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1E51EDF-3D7A-4FFB-8E7A-A7FBDE2AA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55" y="3463099"/>
            <a:ext cx="3724821" cy="27923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535" y="697428"/>
            <a:ext cx="3038729" cy="33065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65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118" y="1166017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1417639"/>
            <a:ext cx="836327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 </a:t>
            </a:r>
          </a:p>
          <a:p>
            <a:pPr lvl="0"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систематизация знаний педагогов по использованию в образовательном процессе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ТРИЗ-технологии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развития у детей с одной стороны таких качеств мышления, как гибкость, подвижность, системность, диалектичность, а с другой стороны поисковой активности, стремления к новизне, развитие речи и творческого воображения.</a:t>
            </a:r>
          </a:p>
          <a:p>
            <a:pPr lvl="0"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</a:t>
            </a:r>
            <a:r>
              <a:rPr lang="ru-RU" sz="4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Актуализировать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значение ТРИЗ для развития творческого мышления детей дошкольного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Расширить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представления педагогов о методах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ТРИЗ-технологии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педагогов мотивацию к формированию и развитию творческого мышления детей в условиях ДОО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620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5" y="4592"/>
            <a:ext cx="9137876" cy="6853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67273B-B25F-42A2-9477-F0D6B26F80BA}"/>
              </a:ext>
            </a:extLst>
          </p:cNvPr>
          <p:cNvSpPr txBox="1"/>
          <p:nvPr/>
        </p:nvSpPr>
        <p:spPr>
          <a:xfrm>
            <a:off x="4211960" y="938243"/>
            <a:ext cx="44748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Около 50 лет назад, замечательный человек, ученый, инженер, изобретатель, писатель-фантаст, организатор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преподаватель, советский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ученый – Генрих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Саулович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Альтшуллер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создал очень интересную и весьма эффективную теорию – Теорию Решения Изобретательских Задач (ТРИЗ)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553882B-F935-4A0A-A2E3-34D9E154C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30" y="846138"/>
            <a:ext cx="4059737" cy="5535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877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6569" cy="68494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-387424"/>
            <a:ext cx="7056784" cy="695969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 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решения изобретательских задач) </a:t>
            </a:r>
            <a:r>
              <a:rPr lang="ru-RU" sz="4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>для </a:t>
            </a:r>
            <a: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  <a:t>детей дошкольного возраста – это система игр, занятий и заданий, способная увеличить эффективность программы, разнообразить виды детской деятельности, развить у детей творческое мышление, позволяет осуществить естественным образом </a:t>
            </a: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>личностно-ориентированный </a:t>
            </a:r>
            <a: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  <a:t>подход, что особенно актуально </a:t>
            </a: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  <a:t>контексте ФГОС ДО. </a:t>
            </a:r>
            <a:b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>ТРИЗ </a:t>
            </a:r>
            <a: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  <a:t>это уникальный инструмент для:</a:t>
            </a:r>
            <a:b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  <a:t>поиска нетривиальных (умных, интересных</a:t>
            </a:r>
            <a:r>
              <a:rPr lang="ru-RU" sz="1800"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ru-RU" sz="1800" smtClean="0">
                <a:latin typeface="Times New Roman" pitchFamily="18" charset="0"/>
                <a:ea typeface="+mn-ea"/>
                <a:cs typeface="Times New Roman" pitchFamily="18" charset="0"/>
              </a:rPr>
              <a:t>идей</a:t>
            </a:r>
            <a: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  <a:t>выявления и решения многих </a:t>
            </a:r>
            <a:r>
              <a:rPr lang="ru-RU" sz="1800">
                <a:latin typeface="Times New Roman" pitchFamily="18" charset="0"/>
                <a:ea typeface="+mn-ea"/>
                <a:cs typeface="Times New Roman" pitchFamily="18" charset="0"/>
              </a:rPr>
              <a:t>творческих </a:t>
            </a:r>
            <a:r>
              <a:rPr lang="ru-RU" sz="1800" smtClean="0">
                <a:latin typeface="Times New Roman" pitchFamily="18" charset="0"/>
                <a:ea typeface="+mn-ea"/>
                <a:cs typeface="Times New Roman" pitchFamily="18" charset="0"/>
              </a:rPr>
              <a:t>проблем</a:t>
            </a:r>
            <a: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  <a:t>развития творческого мышления, формирования </a:t>
            </a:r>
            <a:r>
              <a:rPr lang="ru-RU" sz="1800">
                <a:latin typeface="Times New Roman" pitchFamily="18" charset="0"/>
                <a:ea typeface="+mn-ea"/>
                <a:cs typeface="Times New Roman" pitchFamily="18" charset="0"/>
              </a:rPr>
              <a:t>творческой </a:t>
            </a:r>
            <a:r>
              <a:rPr lang="ru-RU" sz="1800" smtClean="0">
                <a:latin typeface="Times New Roman" pitchFamily="18" charset="0"/>
                <a:ea typeface="+mn-ea"/>
                <a:cs typeface="Times New Roman" pitchFamily="18" charset="0"/>
              </a:rPr>
              <a:t>личности</a:t>
            </a:r>
            <a:r>
              <a:rPr lang="ru-RU" sz="180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ea typeface="+mn-ea"/>
                <a:cs typeface="Times New Roman" pitchFamily="18" charset="0"/>
              </a:rPr>
              <a:t>ТРИЗ </a:t>
            </a:r>
            <a: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  <a:t>с одной </a:t>
            </a: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>стороны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  <a:t>занимательная игра, с другой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  <a:t>развитие умственной активности ребенка через творчество.</a:t>
            </a:r>
            <a:br>
              <a:rPr lang="ru-RU" sz="1800" dirty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249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8538"/>
            <a:ext cx="9159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63" y="19168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919" y="1357299"/>
            <a:ext cx="9036496" cy="549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рамках ДОУ у ТРИЗ определяются следующие функции: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Обучение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грамотным принципам решения различных творческих задач.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Обучение самостоятельной работе.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Формирование творческих личностей, умеющих находить нестандартные ответы на любые вопросы.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Обучение эффективной работе в группах.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Обучение прогнозированию тех или иных ситуаций и пр.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этом все пункты выполняются с учетом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личностно-ориентированного подхо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обучении, который дает возможность достучаться решительно до любого ребенка.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итоге, у дошкольников: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Формируется своя точка зрения на различные вещи.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Появляется свое мнение и смелость для ее выражения, защиты.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Развивается находчивость. Они не тушуются в сложных ситуациях, а пытаются найти из них наиболее грамотные выходы.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Появляется умение работать в команде, где на каждого возлагается определенная роль и круг обязанностей.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Развивается творческое и образное, причинно-следственное, эвристическое мышление, фантазия.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Появляется смелость общения.</a:t>
            </a:r>
          </a:p>
        </p:txBody>
      </p:sp>
      <p:pic>
        <p:nvPicPr>
          <p:cNvPr id="3077" name="Picture 5" descr="C:\Users\1\Desktop\Юля\р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72" y="67013"/>
            <a:ext cx="990600" cy="1552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Юля\people-vector_1335895003614пт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7503"/>
            <a:ext cx="904875" cy="1628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424" y="-14438"/>
            <a:ext cx="3124200" cy="166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381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118" y="1166017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1714488"/>
            <a:ext cx="842968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детских садах используются следующие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методы ТРИЗ:</a:t>
            </a:r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r>
              <a:rPr lang="ru-RU" sz="2000" dirty="0" smtClean="0"/>
              <a:t>1.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мозгового штурма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Метод каталога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Метод фокальных объектов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 Метод «Системный анализ»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 Метод морфологического анализа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 Метод обоснования новых идей «Золотая рыбка»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 Метод ММЧ (моделирования маленькими человечками)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 Мышление по аналогии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 Типовые приемы фантазирования (ТПФ)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Метод противоречий</a:t>
            </a:r>
          </a:p>
          <a:p>
            <a:pPr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с применением методов ТРИЗ проводятся, как поиск истины и сути,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подведение ребенка к проблеме и совместного поиска ее разрешения.</a:t>
            </a:r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620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398"/>
            <a:ext cx="9143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58EB09-50FC-4CEC-A379-E5CBE2472195}"/>
              </a:ext>
            </a:extLst>
          </p:cNvPr>
          <p:cNvSpPr txBox="1"/>
          <p:nvPr/>
        </p:nvSpPr>
        <p:spPr>
          <a:xfrm>
            <a:off x="2946186" y="404664"/>
            <a:ext cx="6018302" cy="2552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№1 «Мозговой штурм.»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Мозговой штурм предполагает постановку изобретательской задачи и нахождения способов ее решения с помощью перебора ресурсов, выбор идеального решения.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Задание №2 «Метод аналогий- </a:t>
            </a:r>
            <a:r>
              <a:rPr lang="ru-RU" sz="2000" b="1" i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синектика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Личностная аналогия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эмпатия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(способность к сопереживанию)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02ED532-E9A9-4FBA-B817-CFEDBA138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0205"/>
            <a:ext cx="2694666" cy="17923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911B727-B9BC-48C9-8A37-9793FA804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176" y="2636912"/>
            <a:ext cx="6593624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298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3" y="-18161"/>
            <a:ext cx="9137876" cy="6853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FBFABA7-4678-4539-BA68-7C3A49458A2F}"/>
              </a:ext>
            </a:extLst>
          </p:cNvPr>
          <p:cNvSpPr txBox="1"/>
          <p:nvPr/>
        </p:nvSpPr>
        <p:spPr>
          <a:xfrm>
            <a:off x="323528" y="1501257"/>
            <a:ext cx="86409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 «Да- Нет»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метод дает возможность научить детей находить существенный признак в предмете, классифицировать предметы и явления по общим признакам, слушать и слышать ответы других, строить на их основе свои вопросы, точно формулировать свои мысли. </a:t>
            </a:r>
          </a:p>
          <a:p>
            <a:pPr algn="just"/>
            <a:r>
              <a:rPr lang="ru-RU" sz="1800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(Это живое? Это растение? Это животное? Оно большое? Оно живет в жарких странах? Это слон?), воспитатель отвечает только " да” или "нет»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031B40-E03D-4406-A764-059FC839A85A}"/>
              </a:ext>
            </a:extLst>
          </p:cNvPr>
          <p:cNvSpPr txBox="1"/>
          <p:nvPr/>
        </p:nvSpPr>
        <p:spPr>
          <a:xfrm rot="10800000" flipV="1">
            <a:off x="323526" y="3719343"/>
            <a:ext cx="55055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 «Сказки»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метода ТРИЗ в процессе знакомства детей дошкольного возраста со сказками.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Дети решают проблемные ситуации в сказках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17C73C3-6033-46B1-B501-56B89F7F0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18" y="4919674"/>
            <a:ext cx="3138543" cy="18144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AE2091A-ED92-4CDE-BB4A-CEC81F690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4440459"/>
            <a:ext cx="3240360" cy="2286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4167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7" y="0"/>
            <a:ext cx="9324528" cy="69933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340768"/>
            <a:ext cx="7524328" cy="3456384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itchFamily="18" charset="0"/>
                <a:ea typeface="+mn-ea"/>
                <a:cs typeface="Times New Roman" pitchFamily="18" charset="0"/>
              </a:rPr>
              <a:t>Метод «Круги по воде» </a:t>
            </a:r>
            <a:br>
              <a:rPr lang="ru-RU" sz="1800" b="1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выбрать слово, не содержащее «Й», «Ы», «Ь», «Ъ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записать его в столбик,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написать с каждой буквой произвольное слово начинающее на заданную букву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солнце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арбуз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нож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компот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– индюк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составить рассказ с использованием всех слов, название рассказа исходное слово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Тренажер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(упражнения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 словами)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Составь рекламное объявление для газеты так, чтобы слова начинались на одну букву.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Пример: продается певчий пушистый попугай Паинька, пятилетний,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полузеленый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Предпочитает питаться печеньем, пить пепси-колу. Пожалуйста, приходите посмотреть.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Составь текст телеграммы с тем же условием: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Срочное сообщение: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«Сбежала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собака Сушка, светло-коричневая, среднерослая. Срочно сообщите.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Скучаю»</a:t>
            </a:r>
            <a:r>
              <a:rPr lang="ru-RU" sz="2000" i="1" dirty="0"/>
              <a:t/>
            </a:r>
            <a:br>
              <a:rPr lang="ru-RU" sz="2000" i="1" dirty="0"/>
            </a:br>
            <a:endParaRPr lang="ru-RU" sz="20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576" y="1196752"/>
            <a:ext cx="2737341" cy="158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8629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569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Педагогический совет № 3 «ТРИЗ в детском саду:  как и для чего?» </vt:lpstr>
      <vt:lpstr>Слайд 2</vt:lpstr>
      <vt:lpstr>Слайд 3</vt:lpstr>
      <vt:lpstr>ТРИЗ  (Теория решения изобретательских задач)   для детей дошкольного возраста – это система игр, занятий и заданий, способная увеличить эффективность программы, разнообразить виды детской деятельности, развить у детей творческое мышление, позволяет осуществить естественным образом  личностно-ориентированный подход, что особенно актуально  в контексте ФГОС ДО.   ТРИЗ это уникальный инструмент для:  – поиска нетривиальных (умных, интересных) идей  – выявления и решения многих творческих проблем  – развития творческого мышления, формирования творческой личности  ТРИЗ с одной стороны – занимательная игра, с другой – развитие умственной активности ребенка через творчество. </vt:lpstr>
      <vt:lpstr>Слайд 5</vt:lpstr>
      <vt:lpstr>Слайд 6</vt:lpstr>
      <vt:lpstr>Слайд 7</vt:lpstr>
      <vt:lpstr>Слайд 8</vt:lpstr>
      <vt:lpstr>Метод «Круги по воде»  выбрать слово, не содержащее «Й», «Ы», «Ь», «Ъ» записать его в столбик, написать с каждой буквой произвольное слово начинающее на заданную букву С – солнце А – арбуз Н – нож К – компот И – индюк составить рассказ с использованием всех слов, название рассказа исходное слово Тренажер  (упражнения со словами)  Составь рекламное объявление для газеты так, чтобы слова начинались на одну букву. Пример: продается певчий пушистый попугай Паинька, пятилетний, полузеленый. Предпочитает питаться печеньем, пить пепси-колу. Пожалуйста, приходите посмотреть. Составь текст телеграммы с тем же условием:  Срочное сообщение: «Сбежала собака Сушка, светло-коричневая, среднерослая. Срочно сообщите. Скучаю» </vt:lpstr>
      <vt:lpstr>Слайд 10</vt:lpstr>
      <vt:lpstr>Слайд 11</vt:lpstr>
      <vt:lpstr>ЖЕЛАЕМ ТВОРЧЕСКИХ УСПЕХОВ!!!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Office</cp:lastModifiedBy>
  <cp:revision>36</cp:revision>
  <dcterms:created xsi:type="dcterms:W3CDTF">2015-02-19T19:49:34Z</dcterms:created>
  <dcterms:modified xsi:type="dcterms:W3CDTF">2022-02-17T09:11:46Z</dcterms:modified>
</cp:coreProperties>
</file>