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8" r:id="rId3"/>
    <p:sldId id="262" r:id="rId4"/>
    <p:sldId id="263" r:id="rId5"/>
    <p:sldId id="264" r:id="rId6"/>
    <p:sldId id="265" r:id="rId7"/>
    <p:sldId id="269" r:id="rId8"/>
    <p:sldId id="267" r:id="rId9"/>
    <p:sldId id="26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89" y="109060"/>
            <a:ext cx="9769158" cy="6748940"/>
          </a:xfrm>
        </p:spPr>
      </p:pic>
    </p:spTree>
    <p:extLst>
      <p:ext uri="{BB962C8B-B14F-4D97-AF65-F5344CB8AC3E}">
        <p14:creationId xmlns:p14="http://schemas.microsoft.com/office/powerpoint/2010/main" xmlns="" val="22839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699" y="127311"/>
            <a:ext cx="9620518" cy="6582582"/>
          </a:xfrm>
        </p:spPr>
      </p:pic>
    </p:spTree>
    <p:extLst>
      <p:ext uri="{BB962C8B-B14F-4D97-AF65-F5344CB8AC3E}">
        <p14:creationId xmlns:p14="http://schemas.microsoft.com/office/powerpoint/2010/main" xmlns="" val="36766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546" y="0"/>
            <a:ext cx="9762186" cy="6711191"/>
          </a:xfrm>
        </p:spPr>
      </p:pic>
    </p:spTree>
    <p:extLst>
      <p:ext uri="{BB962C8B-B14F-4D97-AF65-F5344CB8AC3E}">
        <p14:creationId xmlns:p14="http://schemas.microsoft.com/office/powerpoint/2010/main" xmlns="" val="31217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841" y="103031"/>
            <a:ext cx="9768771" cy="6632620"/>
          </a:xfrm>
        </p:spPr>
      </p:pic>
    </p:spTree>
    <p:extLst>
      <p:ext uri="{BB962C8B-B14F-4D97-AF65-F5344CB8AC3E}">
        <p14:creationId xmlns:p14="http://schemas.microsoft.com/office/powerpoint/2010/main" xmlns="" val="28684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820" y="90152"/>
            <a:ext cx="9517487" cy="6606862"/>
          </a:xfrm>
        </p:spPr>
      </p:pic>
    </p:spTree>
    <p:extLst>
      <p:ext uri="{BB962C8B-B14F-4D97-AF65-F5344CB8AC3E}">
        <p14:creationId xmlns:p14="http://schemas.microsoft.com/office/powerpoint/2010/main" xmlns="" val="19597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940" y="167426"/>
            <a:ext cx="9749307" cy="6555346"/>
          </a:xfrm>
        </p:spPr>
      </p:pic>
    </p:spTree>
    <p:extLst>
      <p:ext uri="{BB962C8B-B14F-4D97-AF65-F5344CB8AC3E}">
        <p14:creationId xmlns:p14="http://schemas.microsoft.com/office/powerpoint/2010/main" xmlns="" val="17547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184" y="103031"/>
            <a:ext cx="9684912" cy="6606862"/>
          </a:xfrm>
        </p:spPr>
      </p:pic>
    </p:spTree>
    <p:extLst>
      <p:ext uri="{BB962C8B-B14F-4D97-AF65-F5344CB8AC3E}">
        <p14:creationId xmlns:p14="http://schemas.microsoft.com/office/powerpoint/2010/main" xmlns="" val="41658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831" y="154547"/>
            <a:ext cx="9792932" cy="6606862"/>
          </a:xfrm>
        </p:spPr>
      </p:pic>
    </p:spTree>
    <p:extLst>
      <p:ext uri="{BB962C8B-B14F-4D97-AF65-F5344CB8AC3E}">
        <p14:creationId xmlns:p14="http://schemas.microsoft.com/office/powerpoint/2010/main" xmlns="" val="284113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183" y="149013"/>
            <a:ext cx="9426133" cy="6496485"/>
          </a:xfrm>
        </p:spPr>
      </p:pic>
    </p:spTree>
    <p:extLst>
      <p:ext uri="{BB962C8B-B14F-4D97-AF65-F5344CB8AC3E}">
        <p14:creationId xmlns:p14="http://schemas.microsoft.com/office/powerpoint/2010/main" xmlns="" val="38015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47" y="115909"/>
            <a:ext cx="10257771" cy="6632621"/>
          </a:xfrm>
        </p:spPr>
      </p:pic>
    </p:spTree>
    <p:extLst>
      <p:ext uri="{BB962C8B-B14F-4D97-AF65-F5344CB8AC3E}">
        <p14:creationId xmlns:p14="http://schemas.microsoft.com/office/powerpoint/2010/main" xmlns="" val="24310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</TotalTime>
  <Words>0</Words>
  <Application>Microsoft Office PowerPoint</Application>
  <PresentationFormat>Произвольный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Марина</cp:lastModifiedBy>
  <cp:revision>4</cp:revision>
  <dcterms:created xsi:type="dcterms:W3CDTF">2022-03-22T13:53:53Z</dcterms:created>
  <dcterms:modified xsi:type="dcterms:W3CDTF">2022-03-24T07:55:41Z</dcterms:modified>
</cp:coreProperties>
</file>