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714752"/>
            <a:ext cx="7358063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Краткая презентация  основной  образовательной  программы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(Дополнительный раздел)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500990" cy="1785950"/>
          </a:xfrm>
        </p:spPr>
        <p:txBody>
          <a:bodyPr rtlCol="0"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99»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г. Ярославль, ул. Лебедевская, д.26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8(4852)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46-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46-47-79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yarschkind099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yandex.ru</a:t>
            </a:r>
            <a:endParaRPr lang="ru-RU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654032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структурной единицей дошкольного образовательного   учреждения является  группа детей  дошкольного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643998" cy="4740286"/>
          </a:xfrm>
        </p:spPr>
        <p:txBody>
          <a:bodyPr/>
          <a:lstStyle/>
          <a:p>
            <a:pPr algn="ctr"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количество групп – 11. 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На 01.09.2021г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группы для детей раннего возраста с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до 3-х лет;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группа  для детей с 3 до 4 лет;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группа  для детей с 4 до 5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лет;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комбинированной направленности  для детей с тяжелыми нарушениями речи (ТНР)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для детей с 5 до 6 лет;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группы для детей с 6 до 7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лет: из них 2 группы комбинированной направленности 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речи (ТНР).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 наполняемости группы соответствуют требованиям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 Все группы однородны по возрастному составу детей.  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Воспитание и обучение в детском саду носит светский, общедоступный характер и ведется на русском языке с учетом национально-культурных, демографических, климатических и других особенностей осуществления образовательного процесса.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Детский сад работает по пятидневной рабочей неделе, часы работы с 07.00 до 19.00, выходные дни – суббота, воскресенье, нерабочие праздничные дни, установленные законодательством Российской Федерации.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Группы функционируют в режиме полного дня (12-часового пребывания).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643998" cy="4668848"/>
          </a:xfrm>
        </p:spPr>
        <p:txBody>
          <a:bodyPr/>
          <a:lstStyle/>
          <a:p>
            <a:pPr algn="ctr">
              <a:buNone/>
            </a:pPr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      Целевые </a:t>
            </a:r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ориентиры образования в младенческом и раннем возрасте</a:t>
            </a:r>
            <a:endParaRPr lang="ru-RU" alt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стремиться проявлять настойчивость в достижении результата своих действий.</a:t>
            </a: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названия бытовых предметов (ложки, расчески, карандаша и пр.) и умеет пользоваться ими. Владеет простейшими навыками самообслуживания; стремиться проявлять самостоятельность в бытовом и игровом поведении.</a:t>
            </a: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становиться полноценным средством общения с другими детьми.</a:t>
            </a: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Стремиться к общению со взрослыми и активно подражает им в движениях и действиях; появляются игры, в которых ребенок воспроизводит действия взрослого. </a:t>
            </a: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Проявляет интерес к сверстникам; наблюдает за их действиями подражает им. </a:t>
            </a: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Проявляет интерес к стихам, песням и сказкам, рассматриванию картинок, стремиться двигаться под музыку; эмоционально откликается на различные произведения культуры и искусства.</a:t>
            </a:r>
          </a:p>
          <a:p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моторика, он стремиться осваивать различные виды движения (бег, лазанье, перешагивание и пр.) </a:t>
            </a: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01122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001156" cy="4740286"/>
          </a:xfrm>
        </p:spPr>
        <p:txBody>
          <a:bodyPr/>
          <a:lstStyle/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</a:t>
            </a:r>
          </a:p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algn="just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Развивающее оценивание качества образовательной деятельности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74028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качества образовательной деятельности, осуществляемой Организацией по Программе, представляет собой важную составную часть данной образовательной деятельности, направленную на ее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усовершенствование. Концептуальные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основания такой оценки определяются требованиями Федерального закона «Об образовании в Российской Федерации», 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также Стандарта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 котором определены государственные гарантии качества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образования. Оценивание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качества, т. е. оценивание соответствия образовательной деятельности, реализуемой Организацией, заданным требованиям Стандарта и Программы в дошкольном образовании направлено в первую очередь на оценивание созданных Организацией условий в процессе образовательной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Система оценки образовательной деятельности, предусмотренная Программой, предполагает оценивание качества условий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обеспечиваемых Организаций, включая психолого-педагогические, кадровые, материально-технические, финансовые,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информационно-методические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управление Организацией и т. д..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Программой не предусматривается оценивание качества образовательной деятельности Организации на основе достижения детьми планируемых результатов освоения Программы.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Целевые ориентиры, представленные в Программе:</a:t>
            </a:r>
          </a:p>
          <a:p>
            <a:pPr marL="0" indent="0" algn="just">
              <a:spcBef>
                <a:spcPts val="0"/>
              </a:spcBef>
              <a:buFontTx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подлежат непосредственной оценке;</a:t>
            </a:r>
          </a:p>
          <a:p>
            <a:pPr marL="0" indent="0" algn="just">
              <a:spcBef>
                <a:spcPts val="0"/>
              </a:spcBef>
              <a:buFontTx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непосредственным основанием оценки как итогового, так и промежуточного уровня развития детей;</a:t>
            </a:r>
          </a:p>
          <a:p>
            <a:pPr marL="0" indent="0" algn="just">
              <a:spcBef>
                <a:spcPts val="0"/>
              </a:spcBef>
              <a:buFontTx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основанием для их формального сравнения с реальными достижениями детей;</a:t>
            </a:r>
          </a:p>
          <a:p>
            <a:pPr marL="0" indent="0" algn="just">
              <a:spcBef>
                <a:spcPts val="0"/>
              </a:spcBef>
              <a:buFontTx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основой объективной оценки соответствия установленным требованиям образовательной деятельности и подготовки детей;</a:t>
            </a:r>
          </a:p>
          <a:p>
            <a:pPr marL="0" indent="0" algn="just">
              <a:spcBef>
                <a:spcPts val="0"/>
              </a:spcBef>
              <a:buFontTx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являются непосредственным основанием при оценке качества образования.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предоставляет Организации право самостоятельного выбора инструментов педагогической и психологической диагностики развития детей, в том числе, его динамики.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соответствии со Стандартом и принципами Программы оценка качества образовательной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деятельности по Программе:</a:t>
            </a:r>
          </a:p>
          <a:p>
            <a:pPr marL="0" indent="0" algn="just"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1)поддерживает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ценности развития и позитивной социализации ребенка дошкольного возраста;</a:t>
            </a:r>
          </a:p>
          <a:p>
            <a:pPr marL="0" indent="0" algn="just"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2)учитывает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факт разнообразия путей развития ребенка в условиях современного постиндустриального общества;</a:t>
            </a:r>
          </a:p>
          <a:p>
            <a:pPr marL="0" indent="0" algn="just"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3)ориентирует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систему	дошкольного	образования	на	поддержку	вариативности используемых образовательных программ и организационных форм дошкольного образования;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Развивающее оценивание качества образовательной деятельности </a:t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Программе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предусмотрены следующие уровни системы оценки качества: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развития ребенка, используемая как профессиональный инструмент педагога с целью получения обратной связи от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собственных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педагогических действий и планирования дальнейшей индивидуальной работы с детьми по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Программе;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внутренняя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оценка, самооценка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Организации;  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внешняя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оценка Организации, в том числе независимая профессиональная и общественная оценка.</a:t>
            </a:r>
          </a:p>
          <a:p>
            <a:pPr marL="0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уровне образовательной организации система оценки качества реализации Программы решает задачи: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повышения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качества реализации программы дошкольного образования;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реализации требований Стандарта к структуре, условиям и целевым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ориентирам основной образовательной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дошкольной организации;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объективной экспертизы деятельности Организации в процессе оценки качества программы дошкольного образования;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ориентиров педагогам в их профессиональной деятельности и перспектив развития самой Организации;</a:t>
            </a:r>
          </a:p>
          <a:p>
            <a:pPr marL="0">
              <a:spcBef>
                <a:spcPts val="0"/>
              </a:spcBef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создания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оснований преемственности между дошкольным и начальным общим образованием.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Важнейшим элементом системы обеспечения качества дошкольного образования в Организации является оценка качества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педагогических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условий реализации основной образовательной программы, и именно психолого-педагогические условия являются основным предметом оценки в предлагаемой системе оценки качества образования на уровне Организации. Это позволяет выстроить систему оценки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повышения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качества вариативного, развивающего дошкольного образования в соответствии со Стандартом посредством экспертизы условий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pPr marL="0">
              <a:spcBef>
                <a:spcPts val="0"/>
              </a:spcBef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Ключевым уровнем оценки является уровень образовательного процесса, в котором непосредственно участвует ребенок, его семья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педагогический коллектив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Система оценки качества дошкольного образования: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должна быть сфокусирована на оценивании психолого-педагогических и других условий реализации основной образовательной программы в Организации в пяти образовательных областях, определенных Стандартом;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учитывает образовательные предпочтения и удовлетворенность дошкольным образованием со стороны семьи ребенка;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исключает использование оценки индивидуального развития ребенка в контексте оценки работы Организации;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исключает унификацию и поддерживает вариативность программ, форм и методов дошкольного образования;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способствует открытости по отношению к ожиданиям ребенка, семьи, педагогов, общества и государства;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включает как оценку педагогами Организации собственной работы, так и независимую профессиональную и общественную оценку условий образовательной деятельности в дошкольной организации;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	использует единые инструменты, оценивающие условия реализации программы в Организации, как для самоанализа, так и для внешнего оценивания.</a:t>
            </a:r>
          </a:p>
          <a:p>
            <a:pPr marL="0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7256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формы сотрудничества  с родителями (законными представителями) воспитанников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001156" cy="495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6786610"/>
              </a:tblGrid>
              <a:tr h="14287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сотрудничества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участия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Информационные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Рекламные буклеты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Памятки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деятельности ДОУ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стенды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Фотоальбом о ДОУ, семейные и групповые фотоальбомы, фоторепортажи «Из жизни группы», «Копилка добрых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дел», «Мы благодарим»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Наглядная психолого-педагогическая пропаганда 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странички на сайте ДОО</a:t>
                      </a:r>
                      <a:endParaRPr lang="ru-RU" sz="105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Просветительские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Консультирование специалистами ДОУ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Тематические встречи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тематических выставок литературы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Индивидуальные, групповые беседы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Семинары, конференции, консультации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Организационные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Родительские  собрания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общественной родительской организации (Управляющий совет)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образовательном процесса</a:t>
                      </a:r>
                      <a:endParaRPr lang="ru-RU" sz="1200" b="1" i="1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днях здоровья, концертах, занятиях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совместных праздниках, развлечениях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творческих выставках, смотрах-конкурсах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совместных проектах, проектной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Театрализованные представления с участием родителей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 - </a:t>
                      </a:r>
                      <a:r>
                        <a:rPr lang="ru-RU" sz="1200" b="1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деятельностные</a:t>
                      </a:r>
                      <a:endParaRPr lang="ru-RU" sz="1200" b="1" i="1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Совместные образовательные проекты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детской продуктивной деятельности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Выставки работ, выполненные детьми и родителями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детских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порфолио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пособий, игр, атрибутов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ремонте, благотворительности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работе органов коллегиального самоуправления.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200" b="1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2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педагогической компетентности родителей (законных представителей)</a:t>
                      </a:r>
                      <a:endParaRPr lang="ru-RU" sz="1200" b="1" i="1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Ознакомление с интернет- сайтом ДОУ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Анкетирование, опрос, беседы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Обобщение родительского опыта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Вручение благодарственных писем, дипломов, грамот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643734" cy="654032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находимся по адресу</a:t>
            </a:r>
            <a:endParaRPr lang="ru-RU" alt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643998" cy="466884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150006 г.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 ул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Лебедевская,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(4852)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46-47-78, 46-47-79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yarschkind099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yandex.ru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_0076_w273_h1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429000"/>
            <a:ext cx="4357718" cy="3068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основной образовательной программы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2357431"/>
            <a:ext cx="8715436" cy="4197358"/>
          </a:xfrm>
        </p:spPr>
        <p:txBody>
          <a:bodyPr/>
          <a:lstStyle/>
          <a:p>
            <a:pPr lvl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раздел: </a:t>
            </a:r>
          </a:p>
          <a:p>
            <a:pPr lvl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пояснительной записки и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</a:t>
            </a:r>
          </a:p>
          <a:p>
            <a:pPr lvl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раздел: </a:t>
            </a:r>
          </a:p>
          <a:p>
            <a:pPr lvl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общее содержание Программы, </a:t>
            </a:r>
          </a:p>
          <a:p>
            <a:pPr lvl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обеспечивающее полноценное развитие личности детей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раздел:</a:t>
            </a:r>
          </a:p>
          <a:p>
            <a:pPr marL="285750" indent="-285750" algn="just">
              <a:buFontTx/>
              <a:buChar char="•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Описание материально-технического обеспечения Программы, включает режим дня, особенности традиционных событий, праздников, мероприятий;</a:t>
            </a:r>
          </a:p>
          <a:p>
            <a:pPr marL="285750" indent="-285750" algn="just">
              <a:buFontTx/>
              <a:buChar char="•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 предметно-пространственной среды;</a:t>
            </a:r>
          </a:p>
          <a:p>
            <a:pPr marL="285750" indent="-285750" algn="just">
              <a:buFontTx/>
              <a:buChar char="•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 педагогического коллектива с семьями  воспитанников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</a:t>
            </a:r>
          </a:p>
          <a:p>
            <a:pP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 – правовая база </a:t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ООП ДО разработана в соответствии:</a:t>
            </a: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6715171" cy="6026170"/>
          </a:xfrm>
        </p:spPr>
        <p:txBody>
          <a:bodyPr/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Федеральным законом «Об образовании в Российской Федерации»  от 29.12.2012 г. № 273 – ФЗ;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Федеральным законом от 24 июля 1998 года № 124-ФЗ «Об основных гарантиях прав ребенка в Российской Федерации»;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Постановлением Главного государственного санитарного врача РФ от 15.05.2013 г. № 26 г. Москва  «Об утверждении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2.4.1.3049-13 «Санитарно – эпидемиологические требования к устройству, содержанию и организации режима работы дошкольных образовательных организаций» (с изменениями от 27.08.2015г.);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Приказом Министерства образования и науки Российской Федерации от 17.10.2013 г. № 1155 «Об утверждении федерального государственного образовательного стандарта дошкольного образования» (далее ФГОС ДО);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Письмом  Министерства образования и науки Российской Федерации от 28.02.2014 г.  № 08-249 «Комментарии к ФГОС дошкольного образования»;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Приказ Министерства образования и науки Российской Федерации от 28.12.2010 № 2106 «Об утверждении и введении в действие федеральных требований к образовательным учреждениям в части охраны здоровья обучающихся, воспитанников»;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Приказом Министерства образования и науки от 30.08.2013 г. № 1014 «Об утверждении  Порядка  организации и осуществления  образовательной  деятельности  по основным общеобразовательным  программам –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дошкольного образования»;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Конвенцией о правах ребенка от 13.12.1989 г;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Лицензией  на осуществление образовательной деятельности: серия 76 Л02 № 0000565, регистрационный № 313/15 от 19.10.2015 г.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Уставом муниципального дошкольного образовательного учреждения «Детский сад № 99», утвержденным приказом департамента образования мэрии г. Ярославля от 29.04.2015 г. № 301-05/286.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428628"/>
          </a:xfrm>
        </p:spPr>
        <p:txBody>
          <a:bodyPr/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429684" cy="4483111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муниципального дошкольного образовательного учреждения «Детский сад № 99» разработана с учетом инновационной программы дошкольного образования «От рождения до школы» под редакцией Н.Е.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М.А.Васильевой и парциальных программ.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обязательную часть и часть,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формируемую участниками образовательных отношений.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 части являются взаимодополняющими и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необходимыми с точки зрения реализации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Федерального государственного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стандарта дошкольного образования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ФГОС ДО)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5" descr="20211214_1810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95426">
            <a:off x="6640805" y="3609819"/>
            <a:ext cx="2076512" cy="293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857232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Программы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88316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Цели деятельности МДОУ «Детский сад № 99»: </a:t>
            </a:r>
          </a:p>
          <a:p>
            <a:pPr marL="0" indent="0" algn="just">
              <a:buNone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воспитание гармонично развитой и социально ответственной личности на основе духовно- нравственных ценностей народов Российской Федерации, исторических и национально-культурных традиций. Программа направлена на создание пространства детской реализации – поддержку детской инициативы, творчества, развитие личности ребенка, создание условий для самореализации, стимулирует к творчеству педагогов и дает больше возможностей для проявления профессиональных компетенций.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объединение обучения и воспитания в целостный образовательный процесс с учетом возрастных и индивидуальных особенностей и склонностей воспитанников, в соответствии с духовно-нравственными ценностями, историческими и национально-культурными традициями народов России, а также с природно-географическим и культурно-историческим своеобразием региона;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условий для обеспечения охраны и укрепления физического и психического здоровья детей, в том числе эмоционального благополучия воспитанников;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воспитание у детей дошкольного возраста таких качеств, как патриотизм, уважение к традиционным ценностям, интерес и уважение к родному краю, традиционные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представления, нравственные основы личности;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осуществление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формирование предпосылок учебной деятельности и отношения к образованию как к одной из ведущих жизненных ценностей;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детско-взрослого сообщества, основанного на взаимном уважении, равноправии, доброжелательности и сотрудничестве всех участников образовательных отношений;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пространства детской реализации (ПДР), предполагающего поддержку детской инициативы, творчества, развитие личности ребенка и создание условий для самореализации;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создание современной развивающей предметно-пространственной среды (РППС) в соответствии ФГОС ДО и требованиями программы «От рождения до школы»;</a:t>
            </a:r>
          </a:p>
          <a:p>
            <a:pPr marL="0" indent="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эффективного взаимодействия с семьями воспитанников: обеспечение открытости дошкольного образования, максимального участия родителей (законных представителей) в образовательном процессе,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педагогической поддержки семьи, единства подходов к воспитанию детей в условиях ДОУ и семьи.</a:t>
            </a:r>
          </a:p>
          <a:p>
            <a:pPr marL="0" indent="0" algn="just">
              <a:buNone/>
            </a:pPr>
            <a:endParaRPr lang="ru-RU" sz="13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1505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  <a:endParaRPr 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643998" cy="4740286"/>
          </a:xfrm>
        </p:spPr>
        <p:txBody>
          <a:bodyPr/>
          <a:lstStyle/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обеспечивает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всестороннее развитие каждого ребенка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в том числе развитие социальных, нравственных, эстетических, интеллектуальных и физических качеств, инициативности, самостоятельности и ответственности ребенка;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реализует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принцип возрастного соответствия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предлагает содержание и методы дошкольного образования в соответствии с психологическими законами развития и возрастными возможностями детей;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сочетает принципы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научной обоснованности и практической применимости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соответствует основным положениям возрастной психологии и дошкольной педагогики, и может быть успешно реализована в массовой практике дошкольного образования;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соответствует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критериям полноты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необходимости и достаточности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решает поставленные цели и задачи на необходимом и достаточном материале, максимально приближаясь к разумному минимуму;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объединяет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обучение и воспитание в целостный образовательный процесс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основе традиционных российских духовно-нравственных 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ценностей; 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построена на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принципах позитивной социализации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на основе принятых в обществе правил и норм поведения в интересах человека, семьи, общества и государства;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обеспечивает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между всеми возрастными дошкольными группами и между детским садом и начальной школой;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реализует принцип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индивидуализации дошкольного образования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что означает построение образовательного процесса с учетом индивидуальных особенностей, возможностей и интересов детей;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базируется на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личностно-ориентированном взаимодействии взрослого с ребенком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что означает понимание (признание) уникальности, неповторимости каждого ребенка; поддержку и развитие инициативы детей в различных видах деятельности;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предусматривает учет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региональной специфики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 варьирование образовательного процесса в зависимости от региональных особенностей;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реализует принцип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открытости дошкольного образования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предусматривает эффективное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использует преимущества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сетевого взаимодействия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 местным сообществом;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предусматривает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создание современной информационно-образовательной среды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pPr algn="just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– предлагает механизм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профессионального и личностного роста педагогов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115050" cy="654032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развития детей (образовательные области)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8643998" cy="4383096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Художественно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эстетическое развитие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Речевое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Физическое развитие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Познавательное развитие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29552" cy="654032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образовательного процесса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8643998" cy="4383096"/>
          </a:xfrm>
        </p:spPr>
        <p:txBody>
          <a:bodyPr/>
          <a:lstStyle/>
          <a:p>
            <a:pPr marL="285750" indent="-285750" algn="just"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 разработана  в соответствие с ФГОС дошкольного образования;</a:t>
            </a:r>
          </a:p>
          <a:p>
            <a:pPr marL="285750" indent="-285750" algn="just"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осуществляется  на государственном языке Российской Федерации, в соответствии с направлениями развития ребенка, представленными в пяти образовательных областях</a:t>
            </a:r>
          </a:p>
          <a:p>
            <a:pPr marL="285750" indent="-285750" algn="just"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-Отличительной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чертой образовательной деятельности является целенаправленное  использование разнообразных современных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игровых,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ИКТ-технологий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проектной и исследовательской  деятельности, взаимодействие  всех участников образовательных отношений. </a:t>
            </a:r>
          </a:p>
          <a:p>
            <a:pPr>
              <a:buNone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задач осуществляется</a:t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разных  видах деятельности </a:t>
            </a: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1928802"/>
            <a:ext cx="4352956" cy="4786346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в раннем возрасте (1 год - 3 года)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экспериментирование с материалами и веществами (песок, вода, тесто и пр.);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общение с взрослым и совместные игры со сверстниками под руководством взрослого;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самообслуживание и действия с бытовыми предметами-орудиями (ложка, совок, лопатка и пр.);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восприятие смысла музыки, сказок, стихов, рассматривание картинок;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двигательная активность.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928802"/>
            <a:ext cx="4500594" cy="4786346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для детей дошкольного возраста 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3 года - 8 лет):</a:t>
            </a:r>
            <a:endParaRPr lang="ru-RU" alt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ряд видов деятельности, таких как игровая, включая сюжетно-ролевую игру, игру с правилами и другие виды игры;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algn="just">
              <a:buClr>
                <a:srgbClr val="660033"/>
              </a:buClr>
              <a:buFont typeface="Wingdings" pitchFamily="2" charset="2"/>
              <a:buChar char="Ø"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 формы активности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147</TotalTime>
  <Words>2823</Words>
  <Application>Microsoft Office PowerPoint</Application>
  <PresentationFormat>Экран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2</vt:lpstr>
      <vt:lpstr>Краткая презентация  основной  образовательной  программы (Дополнительный раздел)</vt:lpstr>
      <vt:lpstr>Структура основной образовательной программы</vt:lpstr>
      <vt:lpstr>Нормативно – правовая база  ООП ДО разработана в соответствии: </vt:lpstr>
      <vt:lpstr>Слайд 4</vt:lpstr>
      <vt:lpstr>Цели и задачи Программы</vt:lpstr>
      <vt:lpstr>Принципы Программы</vt:lpstr>
      <vt:lpstr>Основные направления развития детей (образовательные области)</vt:lpstr>
      <vt:lpstr>Особенности организации образовательного процесса</vt:lpstr>
      <vt:lpstr>Реализация образовательных задач осуществляется  в разных  видах деятельности </vt:lpstr>
      <vt:lpstr>Основной структурной единицей дошкольного образовательного   учреждения является  группа детей  дошкольного возраста</vt:lpstr>
      <vt:lpstr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</vt:lpstr>
      <vt:lpstr>Целевые ориентиры на этапе завершения дошкольного образования</vt:lpstr>
      <vt:lpstr>Развивающее оценивание качества образовательной деятельности  по Программе</vt:lpstr>
      <vt:lpstr>Развивающее оценивание качества образовательной деятельности  по Программе</vt:lpstr>
      <vt:lpstr>Основные формы сотрудничества  с родителями (законными представителями) воспитанников</vt:lpstr>
      <vt:lpstr>Мы находимся по адресу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 образовательной  программы (Дополнительный раздел)</dc:title>
  <dc:creator>Office</dc:creator>
  <cp:lastModifiedBy>Office</cp:lastModifiedBy>
  <cp:revision>21</cp:revision>
  <dcterms:created xsi:type="dcterms:W3CDTF">2022-03-18T10:55:29Z</dcterms:created>
  <dcterms:modified xsi:type="dcterms:W3CDTF">2022-03-21T06:42:39Z</dcterms:modified>
</cp:coreProperties>
</file>