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gnxemrkJo17p3ObObyXYQ==" hashData="q5XP8mFrY1lKBh2rI4bVYMWmBT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17EBF4-A7A5-4A4C-ACC6-D618145BCEDB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0BB929-DEE1-4CD3-B263-1E34015AE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7" y="357166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ВХОЖДЕНИЕ</a:t>
            </a:r>
            <a: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sz="54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ДЕНЬ</a:t>
            </a:r>
            <a:endParaRPr lang="ru-RU" sz="54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 descr="История благодарностей участни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873567" cy="31569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0112" y="350100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Выполнили: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Арутюнян Л.Г.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Бурмистрова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Е.А.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Куликова И.А.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8789" y="6021288"/>
            <a:ext cx="33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FEB80A">
                    <a:lumMod val="75000"/>
                  </a:srgbClr>
                </a:solidFill>
              </a:rPr>
              <a:t>МДОУ д/с №</a:t>
            </a:r>
            <a:r>
              <a:rPr lang="ru-RU" b="1" dirty="0" smtClean="0">
                <a:solidFill>
                  <a:srgbClr val="FEB80A">
                    <a:lumMod val="75000"/>
                  </a:srgbClr>
                </a:solidFill>
              </a:rPr>
              <a:t>99 г. Ярославль</a:t>
            </a:r>
            <a:endParaRPr lang="ru-RU" b="1" dirty="0">
              <a:solidFill>
                <a:srgbClr val="FEB80A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1" y="285728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Форма утреннего круга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3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идеальная форма расположения участников, он объединяет их. Все   равны  – каждый часть целого, воспитатель не играет роль учителя, а является союзником и участником, как дети, делится своими собственными впечатлениями, раздумьями, переживаниями.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G:\вхожденеиденьфото\IMGP2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024308" cy="3018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571480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Организация круга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вместе с взрослыми в течение сбора сидят в кругу – на стульчиках, на именных подушках, на ленточках-лучиках общего солнышка группы, словом, каждая группа сама определяет традицию организации круга. Круг способствует открытости, вниманию детей друг к другу, дает чувство единства в коллективе.</a:t>
            </a:r>
            <a:endParaRPr lang="ru-RU" sz="2400" dirty="0"/>
          </a:p>
        </p:txBody>
      </p:sp>
      <p:pic>
        <p:nvPicPr>
          <p:cNvPr id="5" name="Picture 2" descr="D:\вхожденеиденьфото\IMGP2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3643314"/>
            <a:ext cx="4095777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Содержание утреннего круга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73581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ПРИВЕТСТВИЕ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НОВОСТИ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ДИНАМИЧЕСКАЯ ПАУЗА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ПРОБЛЕМНЫЕ СИТУАЦИИ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0"/>
            <a:ext cx="835824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Приветствие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Дети нуждаются в любви и уважении своих сверстников, они хотят чувствовать себя частью группы. Приветствие адресовано каждому, кто находится в круге. Оно может быть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вербальным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невербальным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Дети обращаются друг к другу по имени, с улыбкой, глаза в глаза. Устанавливается дружеская атмосфера. Большое значение имеет поза, спокойный и искренний тон голоса, дружелюбное выражение лица, открытые жесты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://f2.mylove.ru/erHNorw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3629077" cy="27331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214290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Новости</a:t>
            </a:r>
          </a:p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Одной из самых любимых частей утреннего сбора для детей является обмен новостями – ведь это возможность рассказать другим то, «что еще никто, кроме меня не знает», поделиться своими наблюдениями, похвастаться интересными событиями. Темы новостей могут быть и свободными, и «заданными».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0010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Динамическая пауза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  динамическая пауза также в соответствии с тематическим проектом: «Пальчиковая гимнастика», «Тактильная гимнастика», «Минутки отдыха».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вхожденеиденьфото\IMGP24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4464496" cy="32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84296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Проблемные ситуации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Организация детей в кругу способствует активизации общения – все видят глаза друг друга, чувствуют настроение, ощущают степень участия и заинтересованности каждого из присутствующих. Поэтому важно создавать ситуации, когда предоставляется всем детям возможность поразмышлять, высказать свое мнение по этому вопросу, сообща подумать над разрешением ситуации.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214290"/>
            <a:ext cx="821537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права выбора центра активности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Завершающим компонентом утреннего сбора является презентация педагогом деятельности в центрах активности и выбор детьми центра, в котором они будут заниматься. Свой выбор дети закрепляют карточкой на доске выбора.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G:\DCIM\108_1811\IMGP2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456384" cy="225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8_1811\IMGP26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240360" cy="227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357166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Arabic Typesetting" pitchFamily="66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abic Typesetting" pitchFamily="66" charset="-78"/>
              </a:rPr>
              <a:t>АКТУАЛЬНОСТЬ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abic Typesetting" pitchFamily="66" charset="-78"/>
              </a:rPr>
              <a:t> - 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abic Typesetting" pitchFamily="66" charset="-78"/>
              </a:rPr>
              <a:t>дной из актуальных проблем, стоящих сегодня перед нами, педагогами, является развитие культуры чувств у детей.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Arabic Typesetting" pitchFamily="66" charset="-78"/>
              </a:rPr>
              <a:t>    Не рекламы и боевики, не страшные картины программ новостей должны оказывать воздействие на чувства, а встречи с прекрасным: картиной, музыкой, словом, способными заворожить малыша. Минуты созерцания, любования, восклицания особенно необходимы в начале дня, чтобы сразу же настроить ребенка на доброжелательность, спокойствие, веру и любовь к себе и ко всем окружающим.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abic Typesetting" pitchFamily="66" charset="-78"/>
              </a:rPr>
              <a:t> </a:t>
            </a:r>
          </a:p>
        </p:txBody>
      </p:sp>
      <p:pic>
        <p:nvPicPr>
          <p:cNvPr id="1027" name="Picture 3" descr="http://im0-tub-ru.yandex.net/i?id=14e4135a534ea35314fbfade2bc3d26a-2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86940"/>
            <a:ext cx="2428892" cy="185677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357166"/>
            <a:ext cx="7429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Минутами вхождения в день можно назвать такие встречи, в ходе которых особое внимание уделяется минутам наблюдении, раздумий и любовании. Развивая впечатления, педагог задает вопросы, вопросы осторожные, чтобы не перечеркнуть увиденного, не увести от впечатлений, не погасить восторг, а чтобы помочь понять увиденное и услышанное, надолго сохранить в памяти, чтобы выразить детский восторг словами и тем самым помочь ребенку глубже заглянуть в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://im2-tub-ru.yandex.net/i?id=09ad5bc999050688bf7a9f1d87feeae6-4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446991"/>
            <a:ext cx="3214678" cy="24110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43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утреннего круга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14422"/>
            <a:ext cx="607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1.Развивать навыки социального поведения; </a:t>
            </a:r>
            <a:r>
              <a:rPr lang="ru-RU" sz="2400" b="1" dirty="0" smtClean="0"/>
              <a:t>способствовать </a:t>
            </a:r>
            <a:r>
              <a:rPr lang="ru-RU" sz="2400" b="1" dirty="0"/>
              <a:t>повышению уверенности в себе и развитию </a:t>
            </a:r>
            <a:r>
              <a:rPr lang="ru-RU" sz="2400" b="1" dirty="0" smtClean="0"/>
              <a:t>самостоятельности</a:t>
            </a:r>
            <a:r>
              <a:rPr lang="ru-RU" sz="2400" b="1" dirty="0"/>
              <a:t>. </a:t>
            </a:r>
            <a:endParaRPr lang="ru-RU" sz="2400" dirty="0"/>
          </a:p>
        </p:txBody>
      </p:sp>
      <p:pic>
        <p:nvPicPr>
          <p:cNvPr id="4" name="Picture 2" descr="D:\вхожденеиденьфото\IMGP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08" y="332656"/>
            <a:ext cx="70009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   Развивать навыки культурного общения (приветствия, комплименты и т. п.), умения договариваться о совместной деятельности, распределять роли и обязанности.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Снятие тревожности,  повышение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самоконтроля;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Повышение общего эмоционального фона и улучшение  психологического климата в группе. </a:t>
            </a:r>
            <a:endParaRPr lang="ru-RU" sz="2400" dirty="0"/>
          </a:p>
        </p:txBody>
      </p:sp>
      <p:pic>
        <p:nvPicPr>
          <p:cNvPr id="3" name="Picture 2" descr="G:\вхожденеиденьфото\IMGP2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41418"/>
            <a:ext cx="3286116" cy="24288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5723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Повышение познавательного интереса и мотивации детей к новым знаниям.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  <p:pic>
        <p:nvPicPr>
          <p:cNvPr id="3" name="Picture 2" descr="D:\вхожденеиденьфото\IMGP2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552453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35824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формулировать суждения, аргументировать высказывания, отстаивать свою точку зрения.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Развивать навыки (ведения коммуникации, планирования собственной деятельности       и т.п.).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Учить планировать собственную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Утренний сбор как способ организации свободного речевого общения детей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223" y="4077072"/>
            <a:ext cx="3686301" cy="2764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2919"/>
            <a:ext cx="8318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Систематическое проведение утреннего круга у детей способствует развитию: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активизации речи, зрительного и слухового внимания;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стимуляции тактильного взаимодействия друг с другом;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подражания;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у детей понимания того, что все они разные, неповторимые, но все они сейчас  вместе и в этот момент важно научить их ощущать себя в группе, как в семье(дома).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D:\катяподг.группа\IMGP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361" y="4420910"/>
            <a:ext cx="3137919" cy="23534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1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Структура утреннего круга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Утренний круг включает в себя несколько структурных элементов и состоит  из двух частей. Каждая часть направлена на реализацию  определённых видов  деятельности: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первая часть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(приветствие),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часть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(дидактические игры, проблемные ситуации).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350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Сергеева</cp:lastModifiedBy>
  <cp:revision>26</cp:revision>
  <dcterms:created xsi:type="dcterms:W3CDTF">2014-11-12T16:46:30Z</dcterms:created>
  <dcterms:modified xsi:type="dcterms:W3CDTF">2014-11-21T08:53:02Z</dcterms:modified>
</cp:coreProperties>
</file>