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PnCtPut2ABmkHIZMyV/DGQ==" hashData="SgM3gRSMpApDqrJ+jk18RYOXWe0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8" d="100"/>
          <a:sy n="78" d="100"/>
        </p:scale>
        <p:origin x="-2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2897-B196-4777-A616-1899969B739A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DA2D-EA45-46E6-9318-C0DC980D29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2897-B196-4777-A616-1899969B739A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DA2D-EA45-46E6-9318-C0DC980D2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2897-B196-4777-A616-1899969B739A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DA2D-EA45-46E6-9318-C0DC980D2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2897-B196-4777-A616-1899969B739A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DA2D-EA45-46E6-9318-C0DC980D29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2897-B196-4777-A616-1899969B739A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DA2D-EA45-46E6-9318-C0DC980D2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2897-B196-4777-A616-1899969B739A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DA2D-EA45-46E6-9318-C0DC980D29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2897-B196-4777-A616-1899969B739A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DA2D-EA45-46E6-9318-C0DC980D29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2897-B196-4777-A616-1899969B739A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DA2D-EA45-46E6-9318-C0DC980D2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2897-B196-4777-A616-1899969B739A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DA2D-EA45-46E6-9318-C0DC980D2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2897-B196-4777-A616-1899969B739A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DA2D-EA45-46E6-9318-C0DC980D2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2897-B196-4777-A616-1899969B739A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DA2D-EA45-46E6-9318-C0DC980D29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4F2897-B196-4777-A616-1899969B739A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BFDA2D-EA45-46E6-9318-C0DC980D2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ocuments and Settings\Администратор\Мои документы\Е.М\картинки\дети радуга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260648"/>
            <a:ext cx="9396536" cy="659735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Использование технологии свободы выбора в непосредственно образовательной деятельности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валеологической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направленности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Авторы: воспитатели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Смирнова М.В.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Бирюкова Н.В.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МДОУ д/с №99 г. Ярославль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382972"/>
            <a:ext cx="856895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Детям предлагают выбрать ароматизированные подушечки (кусочки поролона) с запахами яблока, апельсина, кофе, чеснока, в соответствии с правильно найденными запахами дети расходятся по центрам с этими продуктами.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Дети закрытыми глазами выбирают кусочек фрукта, пробуют и идут в центр с соответствующим фруктом.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244408" y="6165304"/>
            <a:ext cx="288032" cy="36004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s://encrypted-tbn3.gstatic.com/images?q=tbn:ANd9GcSVn8AHjJ9i_n_149bw4WIbFY0-UAZyeXByF_6DX5dDIAI9xUczZ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143248"/>
            <a:ext cx="3214710" cy="3200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64595"/>
            <a:ext cx="84969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Звучит музыка, передаётся предмет, соответствующий теме (мягкая игрушка, зуб, микроб, мыло, расчёска, зубная щетка и т.п.). По окончании звучания ребёнок, у которого остался предмет выбирает несколько детей и вид  деятельности. Далее музыка продолжается и по окончании звучания ребёнок, у которого остался предмет, вновь выбирает несколько детей и следующий центр, и т.д. 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460432" y="6093296"/>
            <a:ext cx="288032" cy="288032"/>
          </a:xfrm>
          <a:prstGeom prst="actionButtonHom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encrypted-tbn0.gstatic.com/images?q=tbn:ANd9GcRTbLg5Ns9EhMoAo_fjQj6G4JQGQ-CAbxYTIVqCwnb2HCEVlNh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143248"/>
            <a:ext cx="426401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85184"/>
            <a:ext cx="6512511" cy="1143000"/>
          </a:xfrm>
        </p:spPr>
        <p:txBody>
          <a:bodyPr/>
          <a:lstStyle/>
          <a:p>
            <a:r>
              <a:rPr lang="ru-RU" sz="4800" i="1" dirty="0" smtClean="0"/>
              <a:t>СПАСИБО ЗА ВНИМАНИЕ!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pic>
        <p:nvPicPr>
          <p:cNvPr id="10" name="Содержимое 9" descr="82381765_022703089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907704" y="548680"/>
            <a:ext cx="5544615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09857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Цель: формирование личностных качеств, способствующих становлению и развитию успешной личности.</a:t>
            </a:r>
            <a:endParaRPr lang="ru-RU" sz="3600" dirty="0"/>
          </a:p>
        </p:txBody>
      </p:sp>
      <p:pic>
        <p:nvPicPr>
          <p:cNvPr id="5122" name="Picture 2" descr="http://najlepszegify.blox.pl/resource/1_201401282035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852936"/>
            <a:ext cx="3810000" cy="372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48880" y="332656"/>
            <a:ext cx="9073008" cy="1143000"/>
          </a:xfrm>
        </p:spPr>
        <p:txBody>
          <a:bodyPr/>
          <a:lstStyle/>
          <a:p>
            <a:r>
              <a:rPr lang="ru-RU" sz="3200" dirty="0" smtClean="0"/>
              <a:t>Личностные качества: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76838" y="1268760"/>
            <a:ext cx="6400800" cy="347472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/>
              <a:t>Умение принимать и осуществлять перемены</a:t>
            </a:r>
          </a:p>
          <a:p>
            <a:r>
              <a:rPr lang="ru-RU" sz="2800" b="1" dirty="0" smtClean="0"/>
              <a:t>Критическое мышление</a:t>
            </a:r>
          </a:p>
          <a:p>
            <a:r>
              <a:rPr lang="ru-RU" sz="2800" b="1" dirty="0" smtClean="0"/>
              <a:t>Умение осуществлять выбор</a:t>
            </a:r>
          </a:p>
          <a:p>
            <a:r>
              <a:rPr lang="ru-RU" sz="2800" b="1" dirty="0" smtClean="0"/>
              <a:t>Умение ставить и решать проблему</a:t>
            </a:r>
          </a:p>
          <a:p>
            <a:r>
              <a:rPr lang="ru-RU" sz="2800" b="1" dirty="0" err="1" smtClean="0"/>
              <a:t>Креативность</a:t>
            </a:r>
            <a:endParaRPr lang="ru-RU" sz="2800" b="1" dirty="0" smtClean="0"/>
          </a:p>
          <a:p>
            <a:r>
              <a:rPr lang="ru-RU" sz="2800" b="1" dirty="0" smtClean="0"/>
              <a:t>Самостоятельность</a:t>
            </a:r>
          </a:p>
          <a:p>
            <a:r>
              <a:rPr lang="ru-RU" sz="2800" b="1" dirty="0" smtClean="0"/>
              <a:t>Инициативность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http://biletvdet.ru/wp-content/uploads/2012/09/1c3f8f0bcef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3888432" cy="3864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87" y="548680"/>
            <a:ext cx="6512511" cy="1143000"/>
          </a:xfrm>
        </p:spPr>
        <p:txBody>
          <a:bodyPr/>
          <a:lstStyle/>
          <a:p>
            <a:r>
              <a:rPr lang="ru-RU" dirty="0" smtClean="0"/>
              <a:t>Принципы: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2204864"/>
            <a:ext cx="6400800" cy="347472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Вариативность</a:t>
            </a:r>
          </a:p>
          <a:p>
            <a:r>
              <a:rPr lang="ru-RU" sz="2800" b="1" dirty="0" smtClean="0"/>
              <a:t>Динамичность</a:t>
            </a:r>
          </a:p>
          <a:p>
            <a:r>
              <a:rPr lang="ru-RU" sz="2800" b="1" dirty="0" smtClean="0"/>
              <a:t>Доступность</a:t>
            </a:r>
          </a:p>
          <a:p>
            <a:r>
              <a:rPr lang="ru-RU" sz="2800" b="1" dirty="0" smtClean="0"/>
              <a:t>Открытость</a:t>
            </a:r>
          </a:p>
          <a:p>
            <a:r>
              <a:rPr lang="ru-RU" sz="2800" b="1" dirty="0" smtClean="0"/>
              <a:t>Индивидуализация</a:t>
            </a:r>
            <a:endParaRPr lang="ru-RU" sz="2800" b="1" dirty="0"/>
          </a:p>
        </p:txBody>
      </p:sp>
      <p:pic>
        <p:nvPicPr>
          <p:cNvPr id="4" name="Picture 4" descr="http://st.gdefon.com/wallpapers_preview/367638_preview_(www.GdeFon.com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8064" y="2780928"/>
            <a:ext cx="302433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512511" cy="1143000"/>
          </a:xfrm>
        </p:spPr>
        <p:txBody>
          <a:bodyPr/>
          <a:lstStyle/>
          <a:p>
            <a:pPr algn="l"/>
            <a:r>
              <a:rPr lang="ru-RU" dirty="0" smtClean="0"/>
              <a:t>Приемы: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1988840"/>
            <a:ext cx="8568952" cy="34747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hlinkClick r:id="rId2" action="ppaction://hlinksldjump"/>
              </a:rPr>
              <a:t>Выбор по цвету</a:t>
            </a:r>
            <a:endParaRPr lang="ru-RU" sz="2800" b="1" dirty="0"/>
          </a:p>
          <a:p>
            <a:r>
              <a:rPr lang="ru-RU" sz="2800" b="1" dirty="0" smtClean="0">
                <a:solidFill>
                  <a:schemeClr val="tx1"/>
                </a:solidFill>
                <a:hlinkClick r:id="rId3" action="ppaction://hlinksldjump"/>
              </a:rPr>
              <a:t>Выбор по образцу</a:t>
            </a:r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  <a:hlinkClick r:id="rId4" action="ppaction://hlinksldjump"/>
              </a:rPr>
              <a:t>Выбор по ассоциации</a:t>
            </a:r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  <a:hlinkClick r:id="rId5" action="ppaction://hlinksldjump"/>
              </a:rPr>
              <a:t>Выбор по конечному результату</a:t>
            </a:r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  <a:hlinkClick r:id="rId6" action="ppaction://hlinksldjump"/>
              </a:rPr>
              <a:t>Выбор- «отгадка»</a:t>
            </a:r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  <a:hlinkClick r:id="rId7" action="ppaction://hlinksldjump"/>
              </a:rPr>
              <a:t>Произвольный выбор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pictures.ucoz.ru/_ph/3/67727257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3140968"/>
            <a:ext cx="3491880" cy="3845843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lastslide" highlightClick="1"/>
          </p:cNvPr>
          <p:cNvSpPr/>
          <p:nvPr/>
        </p:nvSpPr>
        <p:spPr>
          <a:xfrm>
            <a:off x="179512" y="6381328"/>
            <a:ext cx="432048" cy="288032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857232"/>
            <a:ext cx="77867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dirty="0" smtClean="0">
                <a:latin typeface="+mj-lt"/>
              </a:rPr>
              <a:t> Дети расходятся по центрам активности в зависимости от цвета глаз (цвета волос). </a:t>
            </a:r>
          </a:p>
          <a:p>
            <a:pPr lvl="0"/>
            <a:endParaRPr lang="ru-RU" dirty="0" smtClean="0">
              <a:latin typeface="+mj-lt"/>
            </a:endParaRPr>
          </a:p>
          <a:p>
            <a:pPr lvl="0">
              <a:buFont typeface="Wingdings" pitchFamily="2" charset="2"/>
              <a:buChar char="q"/>
            </a:pPr>
            <a:endParaRPr lang="ru-RU" dirty="0" smtClean="0">
              <a:latin typeface="+mj-lt"/>
            </a:endParaRPr>
          </a:p>
          <a:p>
            <a:pPr lvl="0">
              <a:buFont typeface="Wingdings" pitchFamily="2" charset="2"/>
              <a:buChar char="q"/>
            </a:pPr>
            <a:endParaRPr lang="ru-RU" dirty="0" smtClean="0">
              <a:latin typeface="+mj-lt"/>
            </a:endParaRPr>
          </a:p>
          <a:p>
            <a:pPr lvl="0"/>
            <a:endParaRPr lang="ru-RU" dirty="0" smtClean="0">
              <a:latin typeface="+mj-lt"/>
            </a:endParaRPr>
          </a:p>
          <a:p>
            <a:pPr lvl="0">
              <a:buFont typeface="Wingdings" pitchFamily="2" charset="2"/>
              <a:buChar char="q"/>
            </a:pPr>
            <a:endParaRPr lang="ru-RU" dirty="0" smtClean="0">
              <a:latin typeface="+mj-lt"/>
            </a:endParaRPr>
          </a:p>
          <a:p>
            <a:pPr lvl="0">
              <a:buFont typeface="Wingdings" pitchFamily="2" charset="2"/>
              <a:buChar char="q"/>
            </a:pPr>
            <a:endParaRPr lang="ru-RU" dirty="0" smtClean="0">
              <a:latin typeface="+mj-lt"/>
            </a:endParaRPr>
          </a:p>
          <a:p>
            <a:pPr lvl="0"/>
            <a:endParaRPr lang="ru-RU" dirty="0" smtClean="0">
              <a:latin typeface="+mj-lt"/>
            </a:endParaRPr>
          </a:p>
          <a:p>
            <a:pPr lvl="0">
              <a:buFont typeface="Wingdings" pitchFamily="2" charset="2"/>
              <a:buChar char="q"/>
            </a:pPr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latin typeface="+mj-lt"/>
              </a:rPr>
              <a:t> Дети расходятся по центам активности в зависимости от цвета, выбранного носового платочка (расчёски). </a:t>
            </a:r>
            <a:endParaRPr lang="ru-RU" dirty="0">
              <a:latin typeface="+mj-lt"/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8316416" y="6093296"/>
            <a:ext cx="288032" cy="288032"/>
          </a:xfrm>
          <a:prstGeom prst="actionButtonHom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://alfaday.net/uploads/posts/2014-01/1389193489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500174"/>
            <a:ext cx="3069602" cy="2357454"/>
          </a:xfrm>
          <a:prstGeom prst="rect">
            <a:avLst/>
          </a:prstGeom>
          <a:noFill/>
        </p:spPr>
      </p:pic>
      <p:pic>
        <p:nvPicPr>
          <p:cNvPr id="7174" name="Picture 6" descr="http://rusbant.ru/pictures/product/big/4725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016332"/>
            <a:ext cx="2357454" cy="1437710"/>
          </a:xfrm>
          <a:prstGeom prst="rect">
            <a:avLst/>
          </a:prstGeom>
          <a:noFill/>
        </p:spPr>
      </p:pic>
      <p:pic>
        <p:nvPicPr>
          <p:cNvPr id="7176" name="Picture 8" descr="http://xn--80aae0ashccrq6m.xn--p1ai/images/product_images/thumbnail_images/233486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143636" y="4572008"/>
            <a:ext cx="1500197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304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04665"/>
            <a:ext cx="72866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dirty="0" smtClean="0"/>
              <a:t> Дети выбирают </a:t>
            </a:r>
            <a:r>
              <a:rPr lang="ru-RU" dirty="0"/>
              <a:t>из мешочка предметы (зубная щетка, зубная паста, мыло, расческа, носовой платок, зубная паста) и расходятся по центрам активности (видам деятельности) с соответствующей меткой.</a:t>
            </a:r>
          </a:p>
          <a:p>
            <a:endParaRPr lang="ru-RU" dirty="0"/>
          </a:p>
          <a:p>
            <a:pPr lvl="0">
              <a:buFont typeface="Wingdings" pitchFamily="2" charset="2"/>
              <a:buChar char="q"/>
            </a:pPr>
            <a:r>
              <a:rPr lang="ru-RU" dirty="0" smtClean="0"/>
              <a:t> Дети </a:t>
            </a:r>
            <a:r>
              <a:rPr lang="ru-RU" dirty="0"/>
              <a:t>выбирают карточки с названием  витамина (А, В, С, D и. т. д) и расходятся по центрам активности с изображением продуктов, содержащих этот витамин.</a:t>
            </a:r>
          </a:p>
          <a:p>
            <a:endParaRPr lang="ru-RU" dirty="0"/>
          </a:p>
          <a:p>
            <a:pPr lvl="0">
              <a:buFont typeface="Wingdings" pitchFamily="2" charset="2"/>
              <a:buChar char="q"/>
            </a:pPr>
            <a:r>
              <a:rPr lang="ru-RU" dirty="0" smtClean="0"/>
              <a:t> Дети </a:t>
            </a:r>
            <a:r>
              <a:rPr lang="ru-RU" dirty="0"/>
              <a:t>вспоминают  героев сказок </a:t>
            </a:r>
            <a:r>
              <a:rPr lang="ru-RU" dirty="0" err="1"/>
              <a:t>валеологической</a:t>
            </a:r>
            <a:r>
              <a:rPr lang="ru-RU" dirty="0"/>
              <a:t> направленности (Айболит, Федора, </a:t>
            </a:r>
            <a:r>
              <a:rPr lang="ru-RU" dirty="0" err="1"/>
              <a:t>Мойдодыр</a:t>
            </a:r>
            <a:r>
              <a:rPr lang="ru-RU" dirty="0"/>
              <a:t> ), рассчитываются и расходятся по центрам активности (видам деятельности) с соответствующей меткой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  <a:p>
            <a:pPr lvl="0">
              <a:buFont typeface="Wingdings" pitchFamily="2" charset="2"/>
              <a:buChar char="q"/>
            </a:pPr>
            <a:r>
              <a:rPr lang="ru-RU" dirty="0" smtClean="0"/>
              <a:t> Дети </a:t>
            </a:r>
            <a:r>
              <a:rPr lang="ru-RU" dirty="0"/>
              <a:t>выбирают карточки с изображением спортивного атрибута (клюшка, мяч, шайба, боксерская перчатка и.т.п.) и расходятся по центрам активности (видам деятельности) с меткой соответствующего  вида спорта.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460432" y="6021288"/>
            <a:ext cx="288032" cy="288032"/>
          </a:xfrm>
          <a:prstGeom prst="actionButtonHom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s://encrypted-tbn3.gstatic.com/images?q=tbn:ANd9GcSMzLngn_rsIQd7qjuS8eV_ybTmOj8KLDl6VrEgUaXuvzR518n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5341933"/>
            <a:ext cx="2000264" cy="1277947"/>
          </a:xfrm>
          <a:prstGeom prst="rect">
            <a:avLst/>
          </a:prstGeom>
          <a:noFill/>
        </p:spPr>
      </p:pic>
      <p:sp>
        <p:nvSpPr>
          <p:cNvPr id="6148" name="AutoShape 4" descr="data:image/jpeg;base64,/9j/4AAQSkZJRgABAQAAAQABAAD/2wCEAAkGBxQSEhQUEhQWFRUXGRgYGBgYFBgWGBwYHBcYGhwXHRcYHSggGBsmHBccITEhJSkrLi4uFx8zODMsOSgtLisBCgoKDg0OGxAQGi0lICUsLDQ0NzQ0LCwtLCwvLCwsLC8sLCwsLCwsLzQsLCwsLCwsLCwsLCwsLCwsLCwsLCwsLP/AABEIAQoAvQMBIgACEQEDEQH/xAAcAAACAgMBAQAAAAAAAAAAAAAABgQFAQMHAgj/xABKEAACAQIEAwUECAMDCQgDAAABAhEAAwQSITEFQVEGEyJhcTKBkaEHFCNCUmJysYKSwTOi8AgVQ1NjsrPR8WR0g6PE0uHiNDVF/8QAGgEAAgMBAQAAAAAAAAAAAAAAAAMBAgQFBv/EACwRAAICAQQBAgUEAwEAAAAAAAABAgMRBBIhMUETIgUyUWFxkbHw8TNCwRT/2gAMAwEAAhEDEQA/AO40UUUAFFFFABRRRQAUUUUAFVD9psKGKm8kjQnUqI5lgMoHmTGhqVxtow98idLb7GD7J2PI+dJPAsICBMcttB8OlSkBO7Qcdt3MRbso5K5WMgTbZ8wGUP7LOoBOWdmnlp7t27aW2uXYVFEk9PhrzqTieEW2tlGVYiAIGh5EdCOUVWYvDtcw96xdugGylu73qpAYKWYBrZbTW1JhtRHnTlZiGMcmeVW6xNvg8XO0eHt3SENxrShSb1m6XUEgmDbnxACDs3tbU4rbvKNHFzydcp/mQQP5a5RgcPevKvdIxcBbrd1kbKQVOz+2MwiIJMHpXSeyuOv3bRbEKAcxCnI1sso3JRvZMyPOJ0rLCxz7R0tTpoU42vP1/om2eJrOW4Dac6ANGVj+V9m9ND5VOBqFi7SsCGAIO4IkfCqf/On1VwGJayd51a35g7snkduWginKDayjB6qTwxmoryjSJBkHYjavVUGhRRRQAUUUUAFFFFABRRRQAUUUUAFFFU3ajjf1S0GC5nZsqAmBMEySOQAP+NaALiaJrlFvvr7G5cuOWYycruqj8oAOi8o+NWXDe0OJw3gIF62NgxYXB5C4ScwnYEc94EVOCMnQcQRlbMYWDJmIEameWlcw4DxFVdkUyLZgNEZkjw3Au4BHzBq24xxwY6Esk9wILHYu4+4egQ7jmwj7usO/wEXCGDOjAZcywCRvBBBB1/c0r1cSwbIaRyr3N8+BhHEARVZe4gtnE27mUvnU27iLGYqPErwdCFOYf+JpO1V68GxAj7bb/ZjUfmg6n0geVTeHcECEsSWZozM0ZjGw0GgEnSplavBMNI8+98DFwTF4Mu31fu0uPqy5O6uGJ1KMATudYq0u3RSziOHo65WUEeYnUbHyNRQ9+xpbbvE/BcYkgfluGSPRpHpRCxf7FLdK8ex5GDH4jKu9KWMxBZjNe7/GBdJADKRujaMJ6jp5iQYrVYwzXXW0ntPz/Co9p/cNvMqOddWrbGO44F26U9nkaexRb6uQdUDstv8AQIEegbMB5AVf1EV7VhFQsltVAVQWC6AQBrUi3dVhKkEdQZHxFc6Ty8nUisJI90UUVBYKKKKACiiigAooooAKKKKACkPt5mfEWrZ9gLnUTu5LKxI5wpA/iNPlI/bYxirJHO2Z8ocR8czfy1KIZK4TwnKgNVfaSzks3bgAzIjsPUKSPnV5gcb4RVR2wugYPEsdALNw/BTVmCXIr/XrtlDawtrO1tB9o7QmbmNASzczt7W9XfZHtIcSzWr1ruryDMQDmVlmMykgHQkSD1G9J2H4jiTbL28O1yypY53v9wpBYknIksQJ1LGNOVXvZDi+GuYgK1nuMTlOX7TvFddM2S4rFX2BjfSs+I4Og5zcuXx9B+YUocY7eWbN02bSG9cUw0HKit+HNBJPWAYpruvpXM8VhuD4e4yfbPckl2ttfukHWSxSVmZkR7qI4zyE3JLhjrwHtAMSWR7ZtOIIBYMrgjdG0zRsRAI061Z3lrm4QXUz4DEHELbZXyg93fQqZhlIBZSJB0BgnQ10D62HRXEgMoIBBBEiYIOxqZpeCKXJ8MqOMYNXEzldZyvzHr1XTUHeqXhXEcVLtbIt54WQoY5FJ1VmmAxkgxMEcwIuGX6xcNsEZEI7zSZO4t9OQJ30IHOrzD8JEzFMpyo4fQjWKDmsLleRfv8ACWuDM5ZnO7MSx+J5eVR8Hdu4Rw9sgEe0pkK4j2WA+TakeeoLzlUCDSb2nxAWYp3fBl6Oh8Jx4v2UuqCAwmDuCDBHnBBFS6TfoyxZfD3FLSEulQPwgqrxPSWJjlNOVKfDLhRRRUAFFFFABRRRQAUUUUAFLfbPg7X0S5aBNy0ToCAWRhDLrzkBh+mOdMlYoA45axFohDiWuh7gzKAbiLbUsQgOUjIxg6nWZHlWjtVxNkwtyw7F3Jtm20avaFxcxaNPDsx28S8zV52l4L4r1se0A2UR7Vp2LDfmpLL7vSqfg+DLi4L32iqGsLOsprmnzOgP6KzqySmdVaeFtS2kHtDxi3ZwmDQXBbS6bKs2rZbYUNJVTJEgSOcmoXF+Nd9h8LiAobEC6gUooVrmXI6NAA8cG4hMCRBgct44I9jOosWsVYMkBsq3V5kSwhx75po7JdmrHcozW0YsoPiGcCQIRc2yqNAPKmJ7VjAm6icpqTeML+fYq+0Xa+73RsPYuYW/dIW2SQylWMNDrswHwneq/jDracYPDhraWBba66EKxa40KMxBXMzRqykSy+zuGftN2W7y0y2TBXx20JJVbo0DKT7AK5lI28QMAjXn/wDmU8QxrXzcFi6pt58O4OYsgWdJHgJUERPKpTjnkpPfhqPfgbMRgi4N62w+sWra37F4DIXtkE93cUHnlZGXkRIjYM9nGC7aS6vsuiuPRhP9aVeLYq9YtrZyI117PcILbnOzEuzXCjDwr4yd4FZwNvGYO2ikfWLKgAQIuKAOSnXlsZ9RVJR7wPrk01uXPn8jL2YSLUx/pLp9xuuZq/HEVUQYpH4Fx23N8I4yqwfLEFAyyQV3BLhzHnpyqYcE1wG5iGyIdQhYoAORcgiW8pgee9P3pRWTEqZTsaX1GQY0Ma147gy3Fk0uiz3DIysTaYhSMxYAn2WBMmCYEbeIbaza3eOQMtWjLcsopZU65bWaeCRhMSI9m7ltuP4jkYeYZo9GPTXoNI/ZnAvfvW77KRbWWUsCAxIhSAdxrIO2g8qeKiXZQKKKKqAUUUUAFFFFABRRRQAUUUUAVXHeDLiAPFkuL7DgTE7qRIzKYEieQOhFI/ZmzNlAdyoJ/UdT8ya6ZXPLQ7m/etn7lxon8LeNY8srAe49KRasYZ0NDN8wNXFQLcAbkrmOUlUSRmLEbabes7A1W8I4o1jNbUF7SEhHUFvCCBlIEnQnKDzj4uisGHlSli8L9TYtZdAjEnu7uiAzMIy+yJOxnyjajh9jpzsfy8mziHG3MJkIDkKWcm2ozSByzb6TEA86kYzgNq5aU4m2l24ijM/sMY3IbQ/E/CqnF95j1KBrNoTDOjG8YJJIUFQsmd5MdKarPC8wBuu12I0MKkjnkG/8RNDx4YpSm170UnC+D2E8eGAIb70lm5aEtqOWlMFvC+HWpP1RM2cqub8UCfjRiLoAiryllDVN4SRTtwW0boukQwjNEDNl1XNp4sp1HSod7B3L5S805QYW3GgQ/eg/f2M8gSOpqRjMRczWhbBYm4BlBALAq2msDz91W+FwF+7uO4Xq4DMT5KGgDzPwO9LSciZzjW8sqsfw3vAlizCNcddYzBYIdmgEcl6jUjrV9w3sjZTW6O/eIzOBA1khVGw23nQb1ZcO4SlklgWdyILtBaPwiAAonkByHSp9OgtqOdfb6ksgqgaDQVmiirCQooooAKKKKACiiigAooooAKKKKAClLtlwtpGJtgsVGW6o3KCSHA5lZOm5B5kAFrdgASSABqSdAB1pB7TcSfFJkXMlq4wtoolWcHVrraSAEDEJ6ZtTCyq/U4BXei1JGeGcRBUEEEESCDIIPMGteJy3puMCbKMAAN7jhws/pDGAOZXpvDxPBWS5bGGyoGS4zI05Dk7sDKR/Zkl9SAR5c6l8Fci3hUcQbci4OQuW1iJI1GbxA84BpEIqNjrby0bLdSrK1KHGeynw9n6kApM27UKw5qsaOp+8hGsHUQwkxTnaviBrypJ47xFTaRzu1sAk8xuCfcT8andn8Uww1gNuLa/tp8qtZFR5RfTTlb7ZeBlfEVBv3qiXcaBuwHqQP3rZg8Lcv+xKpzuERp+QH2j57Dz2KkpS4Rqk4VLMmSOzQS7iz4hNkTlnUuwI0HMKpJPTOtPApHs8JSbyqsBbgKkE5g3c2pYMNQ0zrM71acP4w1o5MQcyTAu816B43H5/jzNbPRcY8HFs1Xq2NvgZaKwDWaoSFFFFABRRRQAUUUUAFFFFABRRRQAViazVbxziPcW5GtxvDbXq3U/lG58h1IoSyQ3hZZX8exfeubC+yIN08jOotfCGI6FRzNLNzED64VfwlAFthgRmkKzupPtakLptlPWrzhtnKNdSZJJ3LEyWPmTrS9fBxZK4kA2w5HckeAFWI8U+2ZE66ajTnW2uO3gw2T3cs99seOHCXMOVtl3e3fVBICg5rJJY7x6fKkO32v7h79vE57xvwzFRoLhUqUAnwyoQROw1PVo+k5Cv1MqQihL4JjUD7GAo2Gg90VzrhOAF92u7W7bKq+bHM3vMKSfUVgnGELXPyxnrTTwukskl+03e31e7amxbcd4m7FfdpA3y6zEV0PFfVmt96lu2yEAqVRfFMBQI5kkD31zXg9od7fXKWLMq5QJMtop8hIgnlmWnTshwdrahWMqruwAMrnJgx1C6j9Rc8gaTZR69iw/6NWn1UqoSlJcNcfn6DP2cwC24JVQQJZoG+515D+lOCOCoIMgiQQZB856Umdp5t4YLlZu8YBsoLEIPExIGpBgKf1UdlcTcbC2QtxVQgsuRBmhnLQSxI0mIC8q6T5ltiuEZorFe+T5bGfhuoc9blyfcxX9loxeFma28LshFCgk6sxJiSWYsSYAG5NWD2pFV3OLJ2qSKXhOLaw4tNrabRfyNyX9B5dD5HwswNL3E8GGUgiQQQfSpfZrGm5aKuZuWyUc9Ygq3qUKk+c1SyK+ZF6pP5WW9FFFKHBRRRQAUUUUAFFFFABRRWq/eVFLMQqgSSTAA6k0AaOJcRt2Ez3DAmAAJZm5Ko5mlO5fa9cN25pyRZnInSeZJ1J8gNgK94mb99rzA5QAtsEahRMtrsWJ+AWa18Uud2hIGugA6sSAo95IFa6a0uX2YbrXLhdErh+MzM6wcqEDN1aJIA8tPjHKoHGLPdYgOPZvCfS4gA/vIB/IamcFwmRQsyeZ6sdS3vOtSeO4I3bLBYLr40/WuoHkDqp8mNXbxIqo7olF2x4OmNs2LbkrLsocbqxtOQw66qBHMGlK72bOAwtiws3WN13uMiMZbuyqiBMCOvQ9aan4gDYBG6vaYToR9oob0IUsKOIY3KJ3JMKvNmOw/xsJri692Q1EVHlP9zpaOqF1Et3HhsUuB9n2s3GYtF66CCBtatEidRu7FQAeUGNjPQeD4AACBAGgHlULhPD8ql7jCTq7HQbeeygaD0rZxPtCbdpzhkzZVJztKpMch7T6+g866lNbrjz8z7MNk4zklHiK6I3E2N6GIJD3u5tBSBlto4d7m8tmayNeQgRvPrguFa2XRiJRu7IUZV8Ay54OuZgAx/wCpO7hdlWxmHswhOHsAsQQWD3NwRGmlvr97zqRgrog3TEXLjMPR3OT+7lFMh2Wu+UvMIas7RmqS3fAqfYv1SyIVTJOIsyKosLc7jFAn2bwFs+Tgk2z75ZfVlph7yRS/2gw+dCNR5jQg8iDyIOoPUVWC3e0vY9vuGYVmqfs3xU37ZD/2tuFeNjOzjyaDpyII5TVxSWmnhjk01lBRRRUEhRRRQAUVgmqbiXHwjtbtI124N4IVFPIM52PkoYjpUN4JjFyeEWWNxaWkL3DlUfudAAOZJ0AG9LV66+KYFwVtjVbc+ejNG7eWw5darOJPfN1MReIdUEd0inKoO7pMlrg+YBAAnVlsZcoZSCpAII1BB1BnnTaZRaz5F6iucXh9Gk2wBS9xC5nvIg2T7Rh8VQR65j6oKuuIX4FUPA2zl7h/0jkj9A8KfFRm/iNa4fUwWNdDFgQYqYZ6VrsjQVsY0t8sbHiIjdsbX1fvHHsXVYgdLoElY/PuB1DdRVfg7l643ed3kJ0XvPuL+hdSx0mSvTlqydqfG9m2dQM10iJ9mFX5vP8ADWzh2BnU1dVxbVku10LlZJJ1x6fZFwvDS5DXCXI1GbYeijQeu9HEjam1ZziXuLmCnMQqHOZCydSoXb71be0uGAawW1Q51yn2S0KwJGxMI2/U1J4RfA0AC9AAAPlVnmSyiFiMsMjcPxVwXsZcW1edmYrZJti2IVAimbhXwyvwqPcR1VcO6Kim2QhV8zDJkAnwgBtZET7NNeYEVRdoxBsEf6yPcbdwfvFUrWGMsk5IrMDxFmENo6nK48+o8iNR5Gr7AYud6U+KWWzo1uO8LJbEmFYO4XKxgxq0gxp6TVhgsSRMgggkMp0ZWGhBHUVolFPjyZYSa93gdLN4Vqx6FlNVHC+Jh9RtMA9fMeXT0q3cyKyuO1mtS3xF3C4r6tfW4TCHwXP0MdG/haD5AtT3NJHF8LIMiQZBHl0q37JcUNxDZuH7S0AJ/Fb2VvUeyfMT94VF8c+9FtNPHsYw0UUVlNYUUUUAaMbdK23YbqrEeoBNct7NYshFvO2p1uPzuNrKqD7KBiSSdWMnnXVriBgQRIIgjyO9fN30jOcLYt4QMwZbl0EahiisQCfJpB86Vam8JGzSShFScvA/4rtdbZ+7BUmdswn4Va4TiH1bKrH7K6Tl/I+5HlbOpn7pPnoj9h/o9a3h8LjbaG9cvIxKEqqpmINs+KDETmMncQK0dh+O4mxx18NjWD94XwzDKMg+8hQESFMDTmGEzAqtUZwnlvKLam6u2rCWGOfaDHEghTqxCj1Y5Z9wM+6p/BLe3QRFQe1XCLdjE2FRzlbO4tmIUgBQA25BzMQpn2TrAirfgqQK7CknDKPOuDVmGXaDSufcS+k+1bvNbS01xFbKWzhSSJnKhGo0O5ExXQTtXJ7n0X3DfP2qCzm8LAsbgSfZy5YmNJLHYGOVKr2/7GmeccDbcxK3r7Ouq93aCn9Qa5+zrV9w8aClnhdpFz5BC52AH5U+yX3RbFMuB0FMa9ohP3sx2hwpuWGyiXSHUdSuuUeoke+l3BX9ipkGCPSnENVBjuCMGL2Cupk22MLO5KsAcsnkQR6VWuW3hlroOWGiywt2QKg8dMvYQROcuf0opk/zMo/ir1hbd5RHcmfO4gX4gk/3a3pgCuZ7hDXGEEgQFUbIs65Z111JPoAZWeASe3kXeJqcjECSPEv6l8Q+YFb+2XDz3i4pVW5bv92p+0a2F8HhzgAq4bYEiZKjpW3EpqaY+yyrcwVu26yqhrJDCQVtsbYkeYUGi6W1qSDTxUlKDEzh+YMGYjTZROVf+Z89PSm7BXswFLeP4ecPea1JK6MhOpKGYBPNgQR6ZTzq34O+lXniUdyF15hPaywxVrMKXcQj2XF217aEkDYNO6HyI08jB5U071T9oNLZCf2jeG2PzEHX0A8R8lNKjNJNPofKtyknHsaeH4tb1pLiTldQwkQYImCORqRSz2U4touGuKEuIoCQIR0UASJ2Yc1945wzCsSafRvnCUHiQUUUVJUK4h/lLf8A8/0xP/p67JwviVvEW1u2iWRpglSp8LFT4WAI1BFcR/yhsdbvnAd26so+sgsDKzntIwnyZCDUErs7L2XwvdYPC2/wWLKfy21H9K1X+y+FfFrjGsqcSgyrclttQDlnKWE+0RPnUrh2Ltmwjq6m2EHjkZYUQTPICKxxbiItWGuL4jACAa5mYgIPQkjXpUkC3jALt3EXHhlYi0qnUZLRYbbSbhcz6dKqsLins3baWiGR3VMjyYBmSr7iFBaDI8MaVMvHu7apJMCJJ1J5k+ZOvvrRwDD97ic3Kysz+dwVA9yZp/WK2pbYHPcnKzgabzhRJIA8yAPnUfFXQiO52VWYnyAJ/pXIfpTe82OZWnKqr3StqhQrq8cjnzCfygVf9jnu/wCa8rklbt5bdrMdTaOU3APLS7EadNKFHEUxknyXvDbGVEHMKJ9Y1+c1fYVdBVfhBJq3trV58CK1nk9g16BryTS9xfit5bzW7bIoCq05MzeLMNCWjdDyNLSbeENbUVljbaSagY/GWl0LrP4QZb+Uan4UuYSbh+1e5c8mc5T/AALC/KmHB2lUQiqo6KoA+VQ4OL5JVsZLgosTbuvmNu00AEy57sHTYAy390Vc9hr2a3cHLOHX9L20P+9mqdGlUXYn7PE4i0fwwo/LavXR/u3LdRbJyiWqioyyix7Y4YRZu7ZXyMfyXNP+ILfzqFYv27Q8dxFHm4H7mm27aDCGAYHcEAj4GqntJds2sPd7whMyMoKrLklTGRQCWbnAB2pUbnGOB0qVKWSvucXUD7NWuTsR4U9c7bj9M1otWyW7y6wLkEAbKq7lVHPbVjqY5AABUxvFbly218OoS2oBAGYPchSyqRqIJyiJkzpU2/irzLYyIWYZmKyoOTIQWOYgCCQN+dY56nLeekdSnS1xWU+TVxXHsLti7bygrdZIZgql1fmY0DIjroJ8Ypy4X2rt3UzG3dQSyk5Q4DKSGH2ZJ3G5FKXDmRVeU797hMqSDZUFQCuaCHnLqVDbkes5RcIAFwW1Gy2kVAB0lgflFcyfxBwl7evuNs07sf4HvC4lLi5rbq69VII+VbqQ+GobN4Xu8c8nBIhl84WSRuPhzp7U10dLqY3xyjDdS6nhnG+13bu9wTiGItC2L1i+BftqzFcjsIeDr4S6livVp6zy58Ve4iEF64oVHvOAqRHfXDdcDXbMTE7V0T/KU4b/APh4gAfftMefJ1H+/wDGuc9jFkkUy6TjDKMOqnKFblHs6Dc7aX04UMIiW5Fpba3ZIOSAB4QPb5Z531jlTKnaO3jr9vuFe3Zw1seAmAbjgBRkUkQihhJ5sI215xxI5bVvTbLy18IzRHXSmjgfCEW0maC58ZYNBlujKZiAB7hV9EpWy56Rh/8AVZtakMPEMXAltth1JOwHUk6AU19meGGzZGf+0cl31mGMeGfyqAvuqo7P8OtIQ+WXGzMzOR6ZyY91NKPpW+1vodQkuSLxLBWrsC7bS4BtnQNHpI0qi41BvWLYgBVe5AgAHRF09Gf4UxEzSxdbNib5/CUt/wAqZj87h+FRBclrHwyywNqrEVFwVup4Wpm+SK1weCtLXaW1F20/Jle2fUQ6/IPTUEqt7QYM3LDZRLLDr5suse/Ue+qRnhl5wzFoXsHcg0z4QyJpRs3AQGGxAIPkdRTdwVgVFaLusmXT94JObypbw1zuuKDpcMHoO8tED4vhwPVqabiUmccvRfu3F17ruTp1tMbpA9zAVnXuTNmdrGTjnaUW2a1YAe6PaJnIkifFGpbnlGuupEil61aZ3Ny4xdz948hp4VGyrpsI+OtaOGcGum1bdLqXMyyc6lSWPtHOvVpOqzrUjGYm7YUBrUO5yqwYPbBgmSdG0AJgqJiJ515vUaiVj2pnoNPGqMVt+ZldxHDIrlWIuhnW6LOUTmEau7EhbZYT7MnWJry1sQc4QLuVUBbYjbT70dWnnEUWLcSZJLGWY7k9T/jTaonHb1sWilwE94CoVRLExOnIRvJiszcm9pshRGPL7JXD+J27rMtsk5YMwQCDzBO40q3tPyrma3HUBixRgpDFOYMEiQJ3E6a6U5dlLF1bOW6CIY5Mxlshg69NZ35RSdRUorcmaLqnDGfP6jElX/ZjE5rRQmTabuz6QGX+6wHuNUKLWm5xoYO4zHa6qjadULSfg6/CrfC7/Tuw+mjl6uG+HBA/ygMD3nCs/wDqr1t/Wc1uP/Mn3VxnsTb3NfQH0vYcPwjGA8kDD1V1I/avn7sY2oHr8v8ArXoNR8h57W/4hi4whLIqCWg5QObGEUe8tFdhxvYxbaL9UCoUVVKEwjhRE6TkfTeIPPrXOeymD7/idhYlUIZvIIrXJ/n7se+u6UaXMFlFNNVGUHuXf8/6c5wmLZGKujW3XdG3HmCJDD8ykirnD48Eb60x8R4bbvrluKGjY7Mp6qw1U+lKuO7N3rRm0e+ToSFuD9lf4r766Uboy+YienlDmHKLWxfBpZ4S+ZA53ctc/nYsPkQPdWjGcdXDW2a6txSPCFNpwSx2XUAfPrWjsxjVu4e0VOqKqus6qwEEH4SDzFNilngXNvbyOGFOlSlaqPD4mKsFxIqsoloTWCwDV6zVBF8VkYgUpwY5TQt8W4ccO5IBNliSGAJyE6lGA2WdQ2wGmkCcYDi6pqLikfrEfvTSt+sSkzlWeuUTTYzeMNZFSrju3J4K8cUe4v2SnX75ByDzE+36DTqRVS9kLK6neZ3JOpJPUmT76ZcViARVNhcC2Jb7M5bcw139wn4m5TsPMiKIyUeWRKMp4SI3ZfE5UyEkxMEzrDG2xnqXtsx6ZxUrtVDW7bj7lxSfRgyfu4NWvaHAC3ZR7SwLA1A/1UeL1iA3XwnrVaLgdGRtVYEH0Iry+sq2Xb10z0Ol5in5RT27VauJcNF5Ms5TIKsBJBHl6SPfW3CuQWR/aQwfMH2X9GHzBHKpyLWObcXlHX35WUI/Fezzo6raV7qupmSNGG8nQBSD/dPWnPhOHdbSC4QXCgEjYkc6lhKkYeyWICiTWe2yU0o4KWWtpbn0YVa0cV7NNish2Cz75j/2/OmTB8KC6vqenKrMCt+j+Fyzvs4+xyrtVniIufSQk8Lxw/7PcPwUn+lfN/YkeIH8rfuK+k/pC/8A1eO/7te/4bV83dihr6L+7H/lXZv+Q4+r/wAbOw/RJgs1/FXyPZi2p8yfF/w1+NdQik76KsJkwRbncuOx9xyfupPvpxmr1/KhlKxBGa81WcV7S4TCsFxGJtWmOwe4qn4Glztp29s2MLOFu27166CLYS4rAdXYrMAA6dTA60xJt4Q1tLlih9J/FnxWI7q0y91hyRlMw16IZpE+yDlGm+frSZwtla6S/hdZVPEVJ2zEMu+ojToa1PxYZMolXOgza77tm2bmfX1rWLYiI0o0tWovhOE3tWePqadXdo9LZXOtb3jn6f2Ml/iV20kpfug7KCVeWO39orGOZ8gaLfarFoRLo685tS09YVhI8hr60v2lulRcJL2xOWfaA/EfxDz3A6ya3A94QinV+YOy/eM+mgPUinaVKNMnOeWs+esCdcnZqYKuranjHHefrgZrXbm8wlbdpl1ykXGUMNp2MCfWs4ft/cJANhQ0Ekd8dIIA+5sdYPkelUnEcIEBe2AAB4lG0DmOjAD3xUV8OBY72QLjFSp30YhVQ9RBHv1ohq65Qi+c5wyLfhdsLLI4WEm0+Rsf6QCCV7nWJ1u8zoBAUkk9BJ0rQO3WJdSBZt2WBiHZrhGnMDLHxpXwNxMPczuQc2jsRrPJhzA5EDy6VIx+IFx1aCtsaOZhmXrG6x8YJ2pjlNWuO3KSER09MqFP1EpN4wzs/ZTC2MXh7d8lrucGVcjKrglXTIoCtDAjxA7U0qsbbVyvsb2kt4O8MO5C2r2WI9m2+iqx6K2g/hB6muqg1kUnJbjRZT6M3DjgCKTuKcEewZsoXs/gXVrfkF+8nkNRtBGzlWKXZXGxYkTXbKt5icv4ldGlweG4mhV5tllO6EPEHmJ5+RNSOH8Us3FDJcUg8pGaRoRl3DAiCPKujsoO4mvFuwq+yqj0AH7Vil8Pi1jJqWukvAr8PwNy6RKMidXGUn0U+L4gUz4fDqghRFbazWinS11dLkzWXzs7CiiitIoVPpUuZeE40/7Ij4kD+tfPnY8QG/Sv7vX0h254ScXgMTYUgM9tss7Zh4lmOUgCvnvsRwy5fZbNtGz3hlB2CwCSxPIAEn3RzpF6zHCM2pi5Qwj6F7DWsvD8JO5so59XUOfm1V/0mcYfDYNjabJcchFMkESDJBGx8/OmjC2QiKg2VQo9AIH7Ui/S9wR72HS/bkmwWLrr/ZkeJgOZUgH0zVezKg9prqS3JPo+e+JYdzcNy4zOSZYuxZiOuY7j5inbh3BsPirC5IS4APEuh/8AkeVVVyyGGv8Ag9RVZaxD4a5mTQTBA2B8vynl7xWKu5y58o6E6ljHgmx9XvNaxIEtAV48BXpB2M+6veNtBCFBJQ6so1IXnB312jU7x0qD2ixhxADNuK0YF2tjxSV69P8A6/tWrTvfdulNrOU/uU1Etmm9ONak44a+3PP5HbDurKCpGWNCNoqpwt8Jda4ABbbSfwifb/STqQPI1CtZzmFvVSM1wDoT938xE+oB5xUpX0kGRyA1npHrWjT/AA6EZWRnLP8AM5ZXWfGLZqmdcMefz4wiw4vd9m318TegOg95+SmqhSbge1mi2rTA3kjaegOunP0qdg+DX2uLYtgPeuDwSYAgGVn8KD5edacNYabKsQgjIcqwZ1OpYmTmkerGm0RqhVHjcuWzPqrL7tTLLcW8RS/TyW/A1QWz4QGHhc8yQNyTrBGu/OoOFsd47W7bDIv39/Cdgo+8RqM22nPavfEuGpbyMSSDo2ZpBMEqY2GxG3OvWEtXJF20sqAQSTlQqROh56gHQGl1rEJ21zxnwx9816tenvrXtxlrrr9vqRsbaTDtkJ8LRlLneYXKSeQPPYAjpX0F2YwDWMLZtvdN5lXVyZmdQAeagGATrAE18tdoMU9274jJGigeyPQe7Umu9/RVxa41pcM6k91bUl+QJ0C++Gj9JqqulKMYy8CLqIRslOHTH+iiigUFFFFABRRRQAUUUUAYNIn0f8Et2sRjLqqs946LAjKDeull3jUZNo9kU9ml/shg2tjEl1ZS+JusA3Nc0AjyOppck3KL/JZYwxgFYZQd9a9UUwqcN7e9kTgrue2D9WuHwH/Vsf8ARny/CemnLVPxeGDCYnSCOo6evMeY86+nMVhUuoyXFDowIZWAIIPIg71yztR9HFy2Tcwc3Le/dEy6/pJPjXy30+9XPu07jLfA21XprbI4fiHZGytqOR6jrTt2YwgxCgRvVTxnhoYFdnn2Yh1bn4d56g+u+8bszx9sK+vKpa3xTSGqXgaRw36pcNoiFckqfzRqvwGnv8q1YG0v1g6+ESV6Z/vx6f1bpVL2w7VfWACu4IiDsZHOuhfRbwO3jMt51DW7cELyzEREcxvIrRTRujOeWuP1Is1zrdcHBPDz+Bt7BcGFlGxd6EJVghYwFtaMzmdBOUHXko6ml7inFsATc+p8PTEvmLd4/gtlyxJYSCxGbXQAHkRvTB9MPe/5uItAlTcTvcoJPdiTEDkWCg+U1zbs52iS2I0npsfgdaM+mtqESbuk7J95F4YO9ZcvdRXJJY6xBJkwpEAeU6VJ4h2j8ECfT+lS+0nGkedpNHYbsZexV4OVywZ8Q0T87Dr0TcnXQbUXuYxtJZZRcPwR70PdiZEqDLKTqBl3Y6iY2211j6K7DcHOGwwzCLlw53ncSPCvlCx7yatOF8JtYe2tu2oAUQDAkmZLE8yTJJ6mp9PUcGWc9wUUUVcWFFFFABRRRQAUUUUAYrMUUUAFFFFABWIrNFAHKvpX7OXnvfWk/szbW25RJdMpc5mOsr4940jWBXKsbwkXBlAAuINI0DrGjDz5eunQ19UGkri/C7HfIO5tQbsH7NdQRqDpsazzrxLKZors4wzmX0d/RS2NTv8AGF7Vk/2arAd9/H4gcqbRpr6b9v7O9n7GBtd1h1yrMmTJJiNf+QgVZqsQBoBXqnpYWBMpbnlmnF4VLqFLihlbQg7GlbiH0cYK79xkMzIYNHoLgYCm+ihpMhNoTcD9GuCtNMO3qUX5oqn5014LBpaQJaQIo2AED18z51vooSS6BtvsKKKKkgKKKKACiiigAooooAKKKK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data:image/jpeg;base64,/9j/4AAQSkZJRgABAQAAAQABAAD/2wCEAAkGBxQSEhQUEhQWFRUXGRgYGBgYFBgWGBwYHBcYGhwXHRcYHSggGBsmHBccITEhJSkrLi4uFx8zODMsOSgtLisBCgoKDg0OGxAQGi0lICUsLDQ0NzQ0LCwtLCwvLCwsLC8sLCwsLCwsLzQsLCwsLCwsLCwsLCwsLCwsLCwsLCwsLP/AABEIAQoAvQMBIgACEQEDEQH/xAAcAAACAgMBAQAAAAAAAAAAAAAABgQFAQMHAgj/xABKEAACAQIEAwUECAMDCQgDAAABAhEAAwQSITEFQVEGEyJhcTKBkaEHFCNCUmJysYKSwTOi8AgVQ1NjsrPR8WR0g6PE0uHiNDVF/8QAGgEAAgMBAQAAAAAAAAAAAAAAAAMBAgQFBv/EACwRAAICAQQBAgUEAwEAAAAAAAABAgMRBBIhMUETIgUyUWFxkbHw8TNCwRT/2gAMAwEAAhEDEQA/AO40UUUAFFFFABRRRQAUUUUAFVD9psKGKm8kjQnUqI5lgMoHmTGhqVxtow98idLb7GD7J2PI+dJPAsICBMcttB8OlSkBO7Qcdt3MRbso5K5WMgTbZ8wGUP7LOoBOWdmnlp7t27aW2uXYVFEk9PhrzqTieEW2tlGVYiAIGh5EdCOUVWYvDtcw96xdugGylu73qpAYKWYBrZbTW1JhtRHnTlZiGMcmeVW6xNvg8XO0eHt3SENxrShSb1m6XUEgmDbnxACDs3tbU4rbvKNHFzydcp/mQQP5a5RgcPevKvdIxcBbrd1kbKQVOz+2MwiIJMHpXSeyuOv3bRbEKAcxCnI1sso3JRvZMyPOJ0rLCxz7R0tTpoU42vP1/om2eJrOW4Dac6ANGVj+V9m9ND5VOBqFi7SsCGAIO4IkfCqf/On1VwGJayd51a35g7snkduWginKDayjB6qTwxmoryjSJBkHYjavVUGhRRRQAUUUUAFFFFABRRRQAUUUUAFFFU3ajjf1S0GC5nZsqAmBMEySOQAP+NaALiaJrlFvvr7G5cuOWYycruqj8oAOi8o+NWXDe0OJw3gIF62NgxYXB5C4ScwnYEc94EVOCMnQcQRlbMYWDJmIEameWlcw4DxFVdkUyLZgNEZkjw3Au4BHzBq24xxwY6Esk9wILHYu4+4egQ7jmwj7usO/wEXCGDOjAZcywCRvBBBB1/c0r1cSwbIaRyr3N8+BhHEARVZe4gtnE27mUvnU27iLGYqPErwdCFOYf+JpO1V68GxAj7bb/ZjUfmg6n0geVTeHcECEsSWZozM0ZjGw0GgEnSplavBMNI8+98DFwTF4Mu31fu0uPqy5O6uGJ1KMATudYq0u3RSziOHo65WUEeYnUbHyNRQ9+xpbbvE/BcYkgfluGSPRpHpRCxf7FLdK8ex5GDH4jKu9KWMxBZjNe7/GBdJADKRujaMJ6jp5iQYrVYwzXXW0ntPz/Co9p/cNvMqOddWrbGO44F26U9nkaexRb6uQdUDstv8AQIEegbMB5AVf1EV7VhFQsltVAVQWC6AQBrUi3dVhKkEdQZHxFc6Ty8nUisJI90UUVBYKKKKACiiigAooooAKKKKACkPt5mfEWrZ9gLnUTu5LKxI5wpA/iNPlI/bYxirJHO2Z8ocR8czfy1KIZK4TwnKgNVfaSzks3bgAzIjsPUKSPnV5gcb4RVR2wugYPEsdALNw/BTVmCXIr/XrtlDawtrO1tB9o7QmbmNASzczt7W9XfZHtIcSzWr1ruryDMQDmVlmMykgHQkSD1G9J2H4jiTbL28O1yypY53v9wpBYknIksQJ1LGNOVXvZDi+GuYgK1nuMTlOX7TvFddM2S4rFX2BjfSs+I4Og5zcuXx9B+YUocY7eWbN02bSG9cUw0HKit+HNBJPWAYpruvpXM8VhuD4e4yfbPckl2ttfukHWSxSVmZkR7qI4zyE3JLhjrwHtAMSWR7ZtOIIBYMrgjdG0zRsRAI061Z3lrm4QXUz4DEHELbZXyg93fQqZhlIBZSJB0BgnQ10D62HRXEgMoIBBBEiYIOxqZpeCKXJ8MqOMYNXEzldZyvzHr1XTUHeqXhXEcVLtbIt54WQoY5FJ1VmmAxkgxMEcwIuGX6xcNsEZEI7zSZO4t9OQJ30IHOrzD8JEzFMpyo4fQjWKDmsLleRfv8ACWuDM5ZnO7MSx+J5eVR8Hdu4Rw9sgEe0pkK4j2WA+TakeeoLzlUCDSb2nxAWYp3fBl6Oh8Jx4v2UuqCAwmDuCDBHnBBFS6TfoyxZfD3FLSEulQPwgqrxPSWJjlNOVKfDLhRRRUAFFFFABRRRQAUUUUAFLfbPg7X0S5aBNy0ToCAWRhDLrzkBh+mOdMlYoA45axFohDiWuh7gzKAbiLbUsQgOUjIxg6nWZHlWjtVxNkwtyw7F3Jtm20avaFxcxaNPDsx28S8zV52l4L4r1se0A2UR7Vp2LDfmpLL7vSqfg+DLi4L32iqGsLOsprmnzOgP6KzqySmdVaeFtS2kHtDxi3ZwmDQXBbS6bKs2rZbYUNJVTJEgSOcmoXF+Nd9h8LiAobEC6gUooVrmXI6NAA8cG4hMCRBgct44I9jOosWsVYMkBsq3V5kSwhx75po7JdmrHcozW0YsoPiGcCQIRc2yqNAPKmJ7VjAm6icpqTeML+fYq+0Xa+73RsPYuYW/dIW2SQylWMNDrswHwneq/jDracYPDhraWBba66EKxa40KMxBXMzRqykSy+zuGftN2W7y0y2TBXx20JJVbo0DKT7AK5lI28QMAjXn/wDmU8QxrXzcFi6pt58O4OYsgWdJHgJUERPKpTjnkpPfhqPfgbMRgi4N62w+sWra37F4DIXtkE93cUHnlZGXkRIjYM9nGC7aS6vsuiuPRhP9aVeLYq9YtrZyI117PcILbnOzEuzXCjDwr4yd4FZwNvGYO2ikfWLKgAQIuKAOSnXlsZ9RVJR7wPrk01uXPn8jL2YSLUx/pLp9xuuZq/HEVUQYpH4Fx23N8I4yqwfLEFAyyQV3BLhzHnpyqYcE1wG5iGyIdQhYoAORcgiW8pgee9P3pRWTEqZTsaX1GQY0Ma147gy3Fk0uiz3DIysTaYhSMxYAn2WBMmCYEbeIbaza3eOQMtWjLcsopZU65bWaeCRhMSI9m7ltuP4jkYeYZo9GPTXoNI/ZnAvfvW77KRbWWUsCAxIhSAdxrIO2g8qeKiXZQKKKKqAUUUUAFFFFABRRRQAUUUUAVXHeDLiAPFkuL7DgTE7qRIzKYEieQOhFI/ZmzNlAdyoJ/UdT8ya6ZXPLQ7m/etn7lxon8LeNY8srAe49KRasYZ0NDN8wNXFQLcAbkrmOUlUSRmLEbabes7A1W8I4o1jNbUF7SEhHUFvCCBlIEnQnKDzj4uisGHlSli8L9TYtZdAjEnu7uiAzMIy+yJOxnyjajh9jpzsfy8mziHG3MJkIDkKWcm2ozSByzb6TEA86kYzgNq5aU4m2l24ijM/sMY3IbQ/E/CqnF95j1KBrNoTDOjG8YJJIUFQsmd5MdKarPC8wBuu12I0MKkjnkG/8RNDx4YpSm170UnC+D2E8eGAIb70lm5aEtqOWlMFvC+HWpP1RM2cqub8UCfjRiLoAiryllDVN4SRTtwW0boukQwjNEDNl1XNp4sp1HSod7B3L5S805QYW3GgQ/eg/f2M8gSOpqRjMRczWhbBYm4BlBALAq2msDz91W+FwF+7uO4Xq4DMT5KGgDzPwO9LSciZzjW8sqsfw3vAlizCNcddYzBYIdmgEcl6jUjrV9w3sjZTW6O/eIzOBA1khVGw23nQb1ZcO4SlklgWdyILtBaPwiAAonkByHSp9OgtqOdfb6ksgqgaDQVmiirCQooooAKKKKACiiigAooooAKKKKAClLtlwtpGJtgsVGW6o3KCSHA5lZOm5B5kAFrdgASSABqSdAB1pB7TcSfFJkXMlq4wtoolWcHVrraSAEDEJ6ZtTCyq/U4BXei1JGeGcRBUEEEESCDIIPMGteJy3puMCbKMAAN7jhws/pDGAOZXpvDxPBWS5bGGyoGS4zI05Dk7sDKR/Zkl9SAR5c6l8Fci3hUcQbci4OQuW1iJI1GbxA84BpEIqNjrby0bLdSrK1KHGeynw9n6kApM27UKw5qsaOp+8hGsHUQwkxTnaviBrypJ47xFTaRzu1sAk8xuCfcT8andn8Uww1gNuLa/tp8qtZFR5RfTTlb7ZeBlfEVBv3qiXcaBuwHqQP3rZg8Lcv+xKpzuERp+QH2j57Dz2KkpS4Rqk4VLMmSOzQS7iz4hNkTlnUuwI0HMKpJPTOtPApHs8JSbyqsBbgKkE5g3c2pYMNQ0zrM71acP4w1o5MQcyTAu816B43H5/jzNbPRcY8HFs1Xq2NvgZaKwDWaoSFFFFABRRRQAUUUUAFFFFABRRRQAViazVbxziPcW5GtxvDbXq3U/lG58h1IoSyQ3hZZX8exfeubC+yIN08jOotfCGI6FRzNLNzED64VfwlAFthgRmkKzupPtakLptlPWrzhtnKNdSZJJ3LEyWPmTrS9fBxZK4kA2w5HckeAFWI8U+2ZE66ajTnW2uO3gw2T3cs99seOHCXMOVtl3e3fVBICg5rJJY7x6fKkO32v7h79vE57xvwzFRoLhUqUAnwyoQROw1PVo+k5Cv1MqQihL4JjUD7GAo2Gg90VzrhOAF92u7W7bKq+bHM3vMKSfUVgnGELXPyxnrTTwukskl+03e31e7amxbcd4m7FfdpA3y6zEV0PFfVmt96lu2yEAqVRfFMBQI5kkD31zXg9od7fXKWLMq5QJMtop8hIgnlmWnTshwdrahWMqruwAMrnJgx1C6j9Rc8gaTZR69iw/6NWn1UqoSlJcNcfn6DP2cwC24JVQQJZoG+515D+lOCOCoIMgiQQZB856Umdp5t4YLlZu8YBsoLEIPExIGpBgKf1UdlcTcbC2QtxVQgsuRBmhnLQSxI0mIC8q6T5ltiuEZorFe+T5bGfhuoc9blyfcxX9loxeFma28LshFCgk6sxJiSWYsSYAG5NWD2pFV3OLJ2qSKXhOLaw4tNrabRfyNyX9B5dD5HwswNL3E8GGUgiQQQfSpfZrGm5aKuZuWyUc9Ygq3qUKk+c1SyK+ZF6pP5WW9FFFKHBRRRQAUUUUAFFFFABRRWq/eVFLMQqgSSTAA6k0AaOJcRt2Ez3DAmAAJZm5Ko5mlO5fa9cN25pyRZnInSeZJ1J8gNgK94mb99rzA5QAtsEahRMtrsWJ+AWa18Uud2hIGugA6sSAo95IFa6a0uX2YbrXLhdErh+MzM6wcqEDN1aJIA8tPjHKoHGLPdYgOPZvCfS4gA/vIB/IamcFwmRQsyeZ6sdS3vOtSeO4I3bLBYLr40/WuoHkDqp8mNXbxIqo7olF2x4OmNs2LbkrLsocbqxtOQw66qBHMGlK72bOAwtiws3WN13uMiMZbuyqiBMCOvQ9aan4gDYBG6vaYToR9oob0IUsKOIY3KJ3JMKvNmOw/xsJri692Q1EVHlP9zpaOqF1Et3HhsUuB9n2s3GYtF66CCBtatEidRu7FQAeUGNjPQeD4AACBAGgHlULhPD8ql7jCTq7HQbeeygaD0rZxPtCbdpzhkzZVJztKpMch7T6+g866lNbrjz8z7MNk4zklHiK6I3E2N6GIJD3u5tBSBlto4d7m8tmayNeQgRvPrguFa2XRiJRu7IUZV8Ay54OuZgAx/wCpO7hdlWxmHswhOHsAsQQWD3NwRGmlvr97zqRgrog3TEXLjMPR3OT+7lFMh2Wu+UvMIas7RmqS3fAqfYv1SyIVTJOIsyKosLc7jFAn2bwFs+Tgk2z75ZfVlph7yRS/2gw+dCNR5jQg8iDyIOoPUVWC3e0vY9vuGYVmqfs3xU37ZD/2tuFeNjOzjyaDpyII5TVxSWmnhjk01lBRRRUEhRRRQAUVgmqbiXHwjtbtI124N4IVFPIM52PkoYjpUN4JjFyeEWWNxaWkL3DlUfudAAOZJ0AG9LV66+KYFwVtjVbc+ejNG7eWw5darOJPfN1MReIdUEd0inKoO7pMlrg+YBAAnVlsZcoZSCpAII1BB1BnnTaZRaz5F6iucXh9Gk2wBS9xC5nvIg2T7Rh8VQR65j6oKuuIX4FUPA2zl7h/0jkj9A8KfFRm/iNa4fUwWNdDFgQYqYZ6VrsjQVsY0t8sbHiIjdsbX1fvHHsXVYgdLoElY/PuB1DdRVfg7l643ed3kJ0XvPuL+hdSx0mSvTlqydqfG9m2dQM10iJ9mFX5vP8ADWzh2BnU1dVxbVku10LlZJJ1x6fZFwvDS5DXCXI1GbYeijQeu9HEjam1ZziXuLmCnMQqHOZCydSoXb71be0uGAawW1Q51yn2S0KwJGxMI2/U1J4RfA0AC9AAAPlVnmSyiFiMsMjcPxVwXsZcW1edmYrZJti2IVAimbhXwyvwqPcR1VcO6Kim2QhV8zDJkAnwgBtZET7NNeYEVRdoxBsEf6yPcbdwfvFUrWGMsk5IrMDxFmENo6nK48+o8iNR5Gr7AYud6U+KWWzo1uO8LJbEmFYO4XKxgxq0gxp6TVhgsSRMgggkMp0ZWGhBHUVolFPjyZYSa93gdLN4Vqx6FlNVHC+Jh9RtMA9fMeXT0q3cyKyuO1mtS3xF3C4r6tfW4TCHwXP0MdG/haD5AtT3NJHF8LIMiQZBHl0q37JcUNxDZuH7S0AJ/Fb2VvUeyfMT94VF8c+9FtNPHsYw0UUVlNYUUUUAaMbdK23YbqrEeoBNct7NYshFvO2p1uPzuNrKqD7KBiSSdWMnnXVriBgQRIIgjyO9fN30jOcLYt4QMwZbl0EahiisQCfJpB86Vam8JGzSShFScvA/4rtdbZ+7BUmdswn4Va4TiH1bKrH7K6Tl/I+5HlbOpn7pPnoj9h/o9a3h8LjbaG9cvIxKEqqpmINs+KDETmMncQK0dh+O4mxx18NjWD94XwzDKMg+8hQESFMDTmGEzAqtUZwnlvKLam6u2rCWGOfaDHEghTqxCj1Y5Z9wM+6p/BLe3QRFQe1XCLdjE2FRzlbO4tmIUgBQA25BzMQpn2TrAirfgqQK7CknDKPOuDVmGXaDSufcS+k+1bvNbS01xFbKWzhSSJnKhGo0O5ExXQTtXJ7n0X3DfP2qCzm8LAsbgSfZy5YmNJLHYGOVKr2/7GmeccDbcxK3r7Ouq93aCn9Qa5+zrV9w8aClnhdpFz5BC52AH5U+yX3RbFMuB0FMa9ohP3sx2hwpuWGyiXSHUdSuuUeoke+l3BX9ipkGCPSnENVBjuCMGL2Cupk22MLO5KsAcsnkQR6VWuW3hlroOWGiywt2QKg8dMvYQROcuf0opk/zMo/ir1hbd5RHcmfO4gX4gk/3a3pgCuZ7hDXGEEgQFUbIs65Z111JPoAZWeASe3kXeJqcjECSPEv6l8Q+YFb+2XDz3i4pVW5bv92p+0a2F8HhzgAq4bYEiZKjpW3EpqaY+yyrcwVu26yqhrJDCQVtsbYkeYUGi6W1qSDTxUlKDEzh+YMGYjTZROVf+Z89PSm7BXswFLeP4ecPea1JK6MhOpKGYBPNgQR6ZTzq34O+lXniUdyF15hPaywxVrMKXcQj2XF217aEkDYNO6HyI08jB5U071T9oNLZCf2jeG2PzEHX0A8R8lNKjNJNPofKtyknHsaeH4tb1pLiTldQwkQYImCORqRSz2U4touGuKEuIoCQIR0UASJ2Yc1945wzCsSafRvnCUHiQUUUVJUK4h/lLf8A8/0xP/p67JwviVvEW1u2iWRpglSp8LFT4WAI1BFcR/yhsdbvnAd26so+sgsDKzntIwnyZCDUErs7L2XwvdYPC2/wWLKfy21H9K1X+y+FfFrjGsqcSgyrclttQDlnKWE+0RPnUrh2Ltmwjq6m2EHjkZYUQTPICKxxbiItWGuL4jACAa5mYgIPQkjXpUkC3jALt3EXHhlYi0qnUZLRYbbSbhcz6dKqsLins3baWiGR3VMjyYBmSr7iFBaDI8MaVMvHu7apJMCJJ1J5k+ZOvvrRwDD97ic3Kysz+dwVA9yZp/WK2pbYHPcnKzgabzhRJIA8yAPnUfFXQiO52VWYnyAJ/pXIfpTe82OZWnKqr3StqhQrq8cjnzCfygVf9jnu/wCa8rklbt5bdrMdTaOU3APLS7EadNKFHEUxknyXvDbGVEHMKJ9Y1+c1fYVdBVfhBJq3trV58CK1nk9g16BryTS9xfit5bzW7bIoCq05MzeLMNCWjdDyNLSbeENbUVljbaSagY/GWl0LrP4QZb+Uan4UuYSbh+1e5c8mc5T/AALC/KmHB2lUQiqo6KoA+VQ4OL5JVsZLgosTbuvmNu00AEy57sHTYAy390Vc9hr2a3cHLOHX9L20P+9mqdGlUXYn7PE4i0fwwo/LavXR/u3LdRbJyiWqioyyix7Y4YRZu7ZXyMfyXNP+ILfzqFYv27Q8dxFHm4H7mm27aDCGAYHcEAj4GqntJds2sPd7whMyMoKrLklTGRQCWbnAB2pUbnGOB0qVKWSvucXUD7NWuTsR4U9c7bj9M1otWyW7y6wLkEAbKq7lVHPbVjqY5AABUxvFbly218OoS2oBAGYPchSyqRqIJyiJkzpU2/irzLYyIWYZmKyoOTIQWOYgCCQN+dY56nLeekdSnS1xWU+TVxXHsLti7bygrdZIZgql1fmY0DIjroJ8Ypy4X2rt3UzG3dQSyk5Q4DKSGH2ZJ3G5FKXDmRVeU797hMqSDZUFQCuaCHnLqVDbkes5RcIAFwW1Gy2kVAB0lgflFcyfxBwl7evuNs07sf4HvC4lLi5rbq69VII+VbqQ+GobN4Xu8c8nBIhl84WSRuPhzp7U10dLqY3xyjDdS6nhnG+13bu9wTiGItC2L1i+BftqzFcjsIeDr4S6livVp6zy58Ve4iEF64oVHvOAqRHfXDdcDXbMTE7V0T/KU4b/APh4gAfftMefJ1H+/wDGuc9jFkkUy6TjDKMOqnKFblHs6Dc7aX04UMIiW5Fpba3ZIOSAB4QPb5Z531jlTKnaO3jr9vuFe3Zw1seAmAbjgBRkUkQihhJ5sI215xxI5bVvTbLy18IzRHXSmjgfCEW0maC58ZYNBlujKZiAB7hV9EpWy56Rh/8AVZtakMPEMXAltth1JOwHUk6AU19meGGzZGf+0cl31mGMeGfyqAvuqo7P8OtIQ+WXGzMzOR6ZyY91NKPpW+1vodQkuSLxLBWrsC7bS4BtnQNHpI0qi41BvWLYgBVe5AgAHRF09Gf4UxEzSxdbNib5/CUt/wAqZj87h+FRBclrHwyywNqrEVFwVup4Wpm+SK1weCtLXaW1F20/Jle2fUQ6/IPTUEqt7QYM3LDZRLLDr5suse/Ue+qRnhl5wzFoXsHcg0z4QyJpRs3AQGGxAIPkdRTdwVgVFaLusmXT94JObypbw1zuuKDpcMHoO8tED4vhwPVqabiUmccvRfu3F17ruTp1tMbpA9zAVnXuTNmdrGTjnaUW2a1YAe6PaJnIkifFGpbnlGuupEil61aZ3Ny4xdz948hp4VGyrpsI+OtaOGcGum1bdLqXMyyc6lSWPtHOvVpOqzrUjGYm7YUBrUO5yqwYPbBgmSdG0AJgqJiJ515vUaiVj2pnoNPGqMVt+ZldxHDIrlWIuhnW6LOUTmEau7EhbZYT7MnWJry1sQc4QLuVUBbYjbT70dWnnEUWLcSZJLGWY7k9T/jTaonHb1sWilwE94CoVRLExOnIRvJiszcm9pshRGPL7JXD+J27rMtsk5YMwQCDzBO40q3tPyrma3HUBixRgpDFOYMEiQJ3E6a6U5dlLF1bOW6CIY5Mxlshg69NZ35RSdRUorcmaLqnDGfP6jElX/ZjE5rRQmTabuz6QGX+6wHuNUKLWm5xoYO4zHa6qjadULSfg6/CrfC7/Tuw+mjl6uG+HBA/ygMD3nCs/wDqr1t/Wc1uP/Mn3VxnsTb3NfQH0vYcPwjGA8kDD1V1I/avn7sY2oHr8v8ArXoNR8h57W/4hi4whLIqCWg5QObGEUe8tFdhxvYxbaL9UCoUVVKEwjhRE6TkfTeIPPrXOeymD7/idhYlUIZvIIrXJ/n7se+u6UaXMFlFNNVGUHuXf8/6c5wmLZGKujW3XdG3HmCJDD8ykirnD48Eb60x8R4bbvrluKGjY7Mp6qw1U+lKuO7N3rRm0e+ToSFuD9lf4r766Uboy+YienlDmHKLWxfBpZ4S+ZA53ctc/nYsPkQPdWjGcdXDW2a6txSPCFNpwSx2XUAfPrWjsxjVu4e0VOqKqus6qwEEH4SDzFNilngXNvbyOGFOlSlaqPD4mKsFxIqsoloTWCwDV6zVBF8VkYgUpwY5TQt8W4ccO5IBNliSGAJyE6lGA2WdQ2wGmkCcYDi6pqLikfrEfvTSt+sSkzlWeuUTTYzeMNZFSrju3J4K8cUe4v2SnX75ByDzE+36DTqRVS9kLK6neZ3JOpJPUmT76ZcViARVNhcC2Jb7M5bcw139wn4m5TsPMiKIyUeWRKMp4SI3ZfE5UyEkxMEzrDG2xnqXtsx6ZxUrtVDW7bj7lxSfRgyfu4NWvaHAC3ZR7SwLA1A/1UeL1iA3XwnrVaLgdGRtVYEH0Iry+sq2Xb10z0Ol5in5RT27VauJcNF5Ms5TIKsBJBHl6SPfW3CuQWR/aQwfMH2X9GHzBHKpyLWObcXlHX35WUI/Fezzo6raV7qupmSNGG8nQBSD/dPWnPhOHdbSC4QXCgEjYkc6lhKkYeyWICiTWe2yU0o4KWWtpbn0YVa0cV7NNish2Cz75j/2/OmTB8KC6vqenKrMCt+j+Fyzvs4+xyrtVniIufSQk8Lxw/7PcPwUn+lfN/YkeIH8rfuK+k/pC/8A1eO/7te/4bV83dihr6L+7H/lXZv+Q4+r/wAbOw/RJgs1/FXyPZi2p8yfF/w1+NdQik76KsJkwRbncuOx9xyfupPvpxmr1/KhlKxBGa81WcV7S4TCsFxGJtWmOwe4qn4Glztp29s2MLOFu27166CLYS4rAdXYrMAA6dTA60xJt4Q1tLlih9J/FnxWI7q0y91hyRlMw16IZpE+yDlGm+frSZwtla6S/hdZVPEVJ2zEMu+ojToa1PxYZMolXOgza77tm2bmfX1rWLYiI0o0tWovhOE3tWePqadXdo9LZXOtb3jn6f2Ml/iV20kpfug7KCVeWO39orGOZ8gaLfarFoRLo685tS09YVhI8hr60v2lulRcJL2xOWfaA/EfxDz3A6ya3A94QinV+YOy/eM+mgPUinaVKNMnOeWs+esCdcnZqYKuranjHHefrgZrXbm8wlbdpl1ykXGUMNp2MCfWs4ft/cJANhQ0Ekd8dIIA+5sdYPkelUnEcIEBe2AAB4lG0DmOjAD3xUV8OBY72QLjFSp30YhVQ9RBHv1ohq65Qi+c5wyLfhdsLLI4WEm0+Rsf6QCCV7nWJ1u8zoBAUkk9BJ0rQO3WJdSBZt2WBiHZrhGnMDLHxpXwNxMPczuQc2jsRrPJhzA5EDy6VIx+IFx1aCtsaOZhmXrG6x8YJ2pjlNWuO3KSER09MqFP1EpN4wzs/ZTC2MXh7d8lrucGVcjKrglXTIoCtDAjxA7U0qsbbVyvsb2kt4O8MO5C2r2WI9m2+iqx6K2g/hB6muqg1kUnJbjRZT6M3DjgCKTuKcEewZsoXs/gXVrfkF+8nkNRtBGzlWKXZXGxYkTXbKt5icv4ldGlweG4mhV5tllO6EPEHmJ5+RNSOH8Us3FDJcUg8pGaRoRl3DAiCPKujsoO4mvFuwq+yqj0AH7Vil8Pi1jJqWukvAr8PwNy6RKMidXGUn0U+L4gUz4fDqghRFbazWinS11dLkzWXzs7CiiitIoVPpUuZeE40/7Ij4kD+tfPnY8QG/Sv7vX0h254ScXgMTYUgM9tss7Zh4lmOUgCvnvsRwy5fZbNtGz3hlB2CwCSxPIAEn3RzpF6zHCM2pi5Qwj6F7DWsvD8JO5so59XUOfm1V/0mcYfDYNjabJcchFMkESDJBGx8/OmjC2QiKg2VQo9AIH7Ui/S9wR72HS/bkmwWLrr/ZkeJgOZUgH0zVezKg9prqS3JPo+e+JYdzcNy4zOSZYuxZiOuY7j5inbh3BsPirC5IS4APEuh/8AkeVVVyyGGv8Ag9RVZaxD4a5mTQTBA2B8vynl7xWKu5y58o6E6ljHgmx9XvNaxIEtAV48BXpB2M+6veNtBCFBJQ6so1IXnB312jU7x0qD2ixhxADNuK0YF2tjxSV69P8A6/tWrTvfdulNrOU/uU1Etmm9ONak44a+3PP5HbDurKCpGWNCNoqpwt8Jda4ABbbSfwifb/STqQPI1CtZzmFvVSM1wDoT938xE+oB5xUpX0kGRyA1npHrWjT/AA6EZWRnLP8AM5ZXWfGLZqmdcMefz4wiw4vd9m318TegOg95+SmqhSbge1mi2rTA3kjaegOunP0qdg+DX2uLYtgPeuDwSYAgGVn8KD5edacNYabKsQgjIcqwZ1OpYmTmkerGm0RqhVHjcuWzPqrL7tTLLcW8RS/TyW/A1QWz4QGHhc8yQNyTrBGu/OoOFsd47W7bDIv39/Cdgo+8RqM22nPavfEuGpbyMSSDo2ZpBMEqY2GxG3OvWEtXJF20sqAQSTlQqROh56gHQGl1rEJ21zxnwx9816tenvrXtxlrrr9vqRsbaTDtkJ8LRlLneYXKSeQPPYAjpX0F2YwDWMLZtvdN5lXVyZmdQAeagGATrAE18tdoMU9274jJGigeyPQe7Umu9/RVxa41pcM6k91bUl+QJ0C++Gj9JqqulKMYy8CLqIRslOHTH+iiigUFFFFABRRRQAUUUUAYNIn0f8Et2sRjLqqs946LAjKDeull3jUZNo9kU9ml/shg2tjEl1ZS+JusA3Nc0AjyOppck3KL/JZYwxgFYZQd9a9UUwqcN7e9kTgrue2D9WuHwH/Vsf8ARny/CemnLVPxeGDCYnSCOo6evMeY86+nMVhUuoyXFDowIZWAIIPIg71yztR9HFy2Tcwc3Le/dEy6/pJPjXy30+9XPu07jLfA21XprbI4fiHZGytqOR6jrTt2YwgxCgRvVTxnhoYFdnn2Yh1bn4d56g+u+8bszx9sK+vKpa3xTSGqXgaRw36pcNoiFckqfzRqvwGnv8q1YG0v1g6+ESV6Z/vx6f1bpVL2w7VfWACu4IiDsZHOuhfRbwO3jMt51DW7cELyzEREcxvIrRTRujOeWuP1Is1zrdcHBPDz+Bt7BcGFlGxd6EJVghYwFtaMzmdBOUHXko6ml7inFsATc+p8PTEvmLd4/gtlyxJYSCxGbXQAHkRvTB9MPe/5uItAlTcTvcoJPdiTEDkWCg+U1zbs52iS2I0npsfgdaM+mtqESbuk7J95F4YO9ZcvdRXJJY6xBJkwpEAeU6VJ4h2j8ECfT+lS+0nGkedpNHYbsZexV4OVywZ8Q0T87Dr0TcnXQbUXuYxtJZZRcPwR70PdiZEqDLKTqBl3Y6iY2211j6K7DcHOGwwzCLlw53ncSPCvlCx7yatOF8JtYe2tu2oAUQDAkmZLE8yTJJ6mp9PUcGWc9wUUUVcWFFFFABRRRQAUUUUAYrMUUUAFFFFABWIrNFAHKvpX7OXnvfWk/szbW25RJdMpc5mOsr4940jWBXKsbwkXBlAAuINI0DrGjDz5eunQ19UGkri/C7HfIO5tQbsH7NdQRqDpsazzrxLKZors4wzmX0d/RS2NTv8AGF7Vk/2arAd9/H4gcqbRpr6b9v7O9n7GBtd1h1yrMmTJJiNf+QgVZqsQBoBXqnpYWBMpbnlmnF4VLqFLihlbQg7GlbiH0cYK79xkMzIYNHoLgYCm+ihpMhNoTcD9GuCtNMO3qUX5oqn5014LBpaQJaQIo2AED18z51vooSS6BtvsKKKKkgKKKKACiiigAooooAKKKK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data:image/jpeg;base64,/9j/4AAQSkZJRgABAQAAAQABAAD/2wCEAAkGBxQSEhQUEhQWFRUXGRgYGBgYFBgWGBwYHBcYGhwXHRcYHSggGBsmHBccITEhJSkrLi4uFx8zODMsOSgtLisBCgoKDg0OGxAQGi0lICUsLDQ0NzQ0LCwtLCwvLCwsLC8sLCwsLCwsLzQsLCwsLCwsLCwsLCwsLCwsLCwsLCwsLP/AABEIAQoAvQMBIgACEQEDEQH/xAAcAAACAgMBAQAAAAAAAAAAAAAABgQFAQMHAgj/xABKEAACAQIEAwUECAMDCQgDAAABAhEAAwQSITEFQVEGEyJhcTKBkaEHFCNCUmJysYKSwTOi8AgVQ1NjsrPR8WR0g6PE0uHiNDVF/8QAGgEAAgMBAQAAAAAAAAAAAAAAAAMBAgQFBv/EACwRAAICAQQBAgUEAwEAAAAAAAABAgMRBBIhMUETIgUyUWFxkbHw8TNCwRT/2gAMAwEAAhEDEQA/AO40UUUAFFFFABRRRQAUUUUAFVD9psKGKm8kjQnUqI5lgMoHmTGhqVxtow98idLb7GD7J2PI+dJPAsICBMcttB8OlSkBO7Qcdt3MRbso5K5WMgTbZ8wGUP7LOoBOWdmnlp7t27aW2uXYVFEk9PhrzqTieEW2tlGVYiAIGh5EdCOUVWYvDtcw96xdugGylu73qpAYKWYBrZbTW1JhtRHnTlZiGMcmeVW6xNvg8XO0eHt3SENxrShSb1m6XUEgmDbnxACDs3tbU4rbvKNHFzydcp/mQQP5a5RgcPevKvdIxcBbrd1kbKQVOz+2MwiIJMHpXSeyuOv3bRbEKAcxCnI1sso3JRvZMyPOJ0rLCxz7R0tTpoU42vP1/om2eJrOW4Dac6ANGVj+V9m9ND5VOBqFi7SsCGAIO4IkfCqf/On1VwGJayd51a35g7snkduWginKDayjB6qTwxmoryjSJBkHYjavVUGhRRRQAUUUUAFFFFABRRRQAUUUUAFFFU3ajjf1S0GC5nZsqAmBMEySOQAP+NaALiaJrlFvvr7G5cuOWYycruqj8oAOi8o+NWXDe0OJw3gIF62NgxYXB5C4ScwnYEc94EVOCMnQcQRlbMYWDJmIEameWlcw4DxFVdkUyLZgNEZkjw3Au4BHzBq24xxwY6Esk9wILHYu4+4egQ7jmwj7usO/wEXCGDOjAZcywCRvBBBB1/c0r1cSwbIaRyr3N8+BhHEARVZe4gtnE27mUvnU27iLGYqPErwdCFOYf+JpO1V68GxAj7bb/ZjUfmg6n0geVTeHcECEsSWZozM0ZjGw0GgEnSplavBMNI8+98DFwTF4Mu31fu0uPqy5O6uGJ1KMATudYq0u3RSziOHo65WUEeYnUbHyNRQ9+xpbbvE/BcYkgfluGSPRpHpRCxf7FLdK8ex5GDH4jKu9KWMxBZjNe7/GBdJADKRujaMJ6jp5iQYrVYwzXXW0ntPz/Co9p/cNvMqOddWrbGO44F26U9nkaexRb6uQdUDstv8AQIEegbMB5AVf1EV7VhFQsltVAVQWC6AQBrUi3dVhKkEdQZHxFc6Ty8nUisJI90UUVBYKKKKACiiigAooooAKKKKACkPt5mfEWrZ9gLnUTu5LKxI5wpA/iNPlI/bYxirJHO2Z8ocR8czfy1KIZK4TwnKgNVfaSzks3bgAzIjsPUKSPnV5gcb4RVR2wugYPEsdALNw/BTVmCXIr/XrtlDawtrO1tB9o7QmbmNASzczt7W9XfZHtIcSzWr1ruryDMQDmVlmMykgHQkSD1G9J2H4jiTbL28O1yypY53v9wpBYknIksQJ1LGNOVXvZDi+GuYgK1nuMTlOX7TvFddM2S4rFX2BjfSs+I4Og5zcuXx9B+YUocY7eWbN02bSG9cUw0HKit+HNBJPWAYpruvpXM8VhuD4e4yfbPckl2ttfukHWSxSVmZkR7qI4zyE3JLhjrwHtAMSWR7ZtOIIBYMrgjdG0zRsRAI061Z3lrm4QXUz4DEHELbZXyg93fQqZhlIBZSJB0BgnQ10D62HRXEgMoIBBBEiYIOxqZpeCKXJ8MqOMYNXEzldZyvzHr1XTUHeqXhXEcVLtbIt54WQoY5FJ1VmmAxkgxMEcwIuGX6xcNsEZEI7zSZO4t9OQJ30IHOrzD8JEzFMpyo4fQjWKDmsLleRfv8ACWuDM5ZnO7MSx+J5eVR8Hdu4Rw9sgEe0pkK4j2WA+TakeeoLzlUCDSb2nxAWYp3fBl6Oh8Jx4v2UuqCAwmDuCDBHnBBFS6TfoyxZfD3FLSEulQPwgqrxPSWJjlNOVKfDLhRRRUAFFFFABRRRQAUUUUAFLfbPg7X0S5aBNy0ToCAWRhDLrzkBh+mOdMlYoA45axFohDiWuh7gzKAbiLbUsQgOUjIxg6nWZHlWjtVxNkwtyw7F3Jtm20avaFxcxaNPDsx28S8zV52l4L4r1se0A2UR7Vp2LDfmpLL7vSqfg+DLi4L32iqGsLOsprmnzOgP6KzqySmdVaeFtS2kHtDxi3ZwmDQXBbS6bKs2rZbYUNJVTJEgSOcmoXF+Nd9h8LiAobEC6gUooVrmXI6NAA8cG4hMCRBgct44I9jOosWsVYMkBsq3V5kSwhx75po7JdmrHcozW0YsoPiGcCQIRc2yqNAPKmJ7VjAm6icpqTeML+fYq+0Xa+73RsPYuYW/dIW2SQylWMNDrswHwneq/jDracYPDhraWBba66EKxa40KMxBXMzRqykSy+zuGftN2W7y0y2TBXx20JJVbo0DKT7AK5lI28QMAjXn/wDmU8QxrXzcFi6pt58O4OYsgWdJHgJUERPKpTjnkpPfhqPfgbMRgi4N62w+sWra37F4DIXtkE93cUHnlZGXkRIjYM9nGC7aS6vsuiuPRhP9aVeLYq9YtrZyI117PcILbnOzEuzXCjDwr4yd4FZwNvGYO2ikfWLKgAQIuKAOSnXlsZ9RVJR7wPrk01uXPn8jL2YSLUx/pLp9xuuZq/HEVUQYpH4Fx23N8I4yqwfLEFAyyQV3BLhzHnpyqYcE1wG5iGyIdQhYoAORcgiW8pgee9P3pRWTEqZTsaX1GQY0Ma147gy3Fk0uiz3DIysTaYhSMxYAn2WBMmCYEbeIbaza3eOQMtWjLcsopZU65bWaeCRhMSI9m7ltuP4jkYeYZo9GPTXoNI/ZnAvfvW77KRbWWUsCAxIhSAdxrIO2g8qeKiXZQKKKKqAUUUUAFFFFABRRRQAUUUUAVXHeDLiAPFkuL7DgTE7qRIzKYEieQOhFI/ZmzNlAdyoJ/UdT8ya6ZXPLQ7m/etn7lxon8LeNY8srAe49KRasYZ0NDN8wNXFQLcAbkrmOUlUSRmLEbabes7A1W8I4o1jNbUF7SEhHUFvCCBlIEnQnKDzj4uisGHlSli8L9TYtZdAjEnu7uiAzMIy+yJOxnyjajh9jpzsfy8mziHG3MJkIDkKWcm2ozSByzb6TEA86kYzgNq5aU4m2l24ijM/sMY3IbQ/E/CqnF95j1KBrNoTDOjG8YJJIUFQsmd5MdKarPC8wBuu12I0MKkjnkG/8RNDx4YpSm170UnC+D2E8eGAIb70lm5aEtqOWlMFvC+HWpP1RM2cqub8UCfjRiLoAiryllDVN4SRTtwW0boukQwjNEDNl1XNp4sp1HSod7B3L5S805QYW3GgQ/eg/f2M8gSOpqRjMRczWhbBYm4BlBALAq2msDz91W+FwF+7uO4Xq4DMT5KGgDzPwO9LSciZzjW8sqsfw3vAlizCNcddYzBYIdmgEcl6jUjrV9w3sjZTW6O/eIzOBA1khVGw23nQb1ZcO4SlklgWdyILtBaPwiAAonkByHSp9OgtqOdfb6ksgqgaDQVmiirCQooooAKKKKACiiigAooooAKKKKAClLtlwtpGJtgsVGW6o3KCSHA5lZOm5B5kAFrdgASSABqSdAB1pB7TcSfFJkXMlq4wtoolWcHVrraSAEDEJ6ZtTCyq/U4BXei1JGeGcRBUEEEESCDIIPMGteJy3puMCbKMAAN7jhws/pDGAOZXpvDxPBWS5bGGyoGS4zI05Dk7sDKR/Zkl9SAR5c6l8Fci3hUcQbci4OQuW1iJI1GbxA84BpEIqNjrby0bLdSrK1KHGeynw9n6kApM27UKw5qsaOp+8hGsHUQwkxTnaviBrypJ47xFTaRzu1sAk8xuCfcT8andn8Uww1gNuLa/tp8qtZFR5RfTTlb7ZeBlfEVBv3qiXcaBuwHqQP3rZg8Lcv+xKpzuERp+QH2j57Dz2KkpS4Rqk4VLMmSOzQS7iz4hNkTlnUuwI0HMKpJPTOtPApHs8JSbyqsBbgKkE5g3c2pYMNQ0zrM71acP4w1o5MQcyTAu816B43H5/jzNbPRcY8HFs1Xq2NvgZaKwDWaoSFFFFABRRRQAUUUUAFFFFABRRRQAViazVbxziPcW5GtxvDbXq3U/lG58h1IoSyQ3hZZX8exfeubC+yIN08jOotfCGI6FRzNLNzED64VfwlAFthgRmkKzupPtakLptlPWrzhtnKNdSZJJ3LEyWPmTrS9fBxZK4kA2w5HckeAFWI8U+2ZE66ajTnW2uO3gw2T3cs99seOHCXMOVtl3e3fVBICg5rJJY7x6fKkO32v7h79vE57xvwzFRoLhUqUAnwyoQROw1PVo+k5Cv1MqQihL4JjUD7GAo2Gg90VzrhOAF92u7W7bKq+bHM3vMKSfUVgnGELXPyxnrTTwukskl+03e31e7amxbcd4m7FfdpA3y6zEV0PFfVmt96lu2yEAqVRfFMBQI5kkD31zXg9od7fXKWLMq5QJMtop8hIgnlmWnTshwdrahWMqruwAMrnJgx1C6j9Rc8gaTZR69iw/6NWn1UqoSlJcNcfn6DP2cwC24JVQQJZoG+515D+lOCOCoIMgiQQZB856Umdp5t4YLlZu8YBsoLEIPExIGpBgKf1UdlcTcbC2QtxVQgsuRBmhnLQSxI0mIC8q6T5ltiuEZorFe+T5bGfhuoc9blyfcxX9loxeFma28LshFCgk6sxJiSWYsSYAG5NWD2pFV3OLJ2qSKXhOLaw4tNrabRfyNyX9B5dD5HwswNL3E8GGUgiQQQfSpfZrGm5aKuZuWyUc9Ygq3qUKk+c1SyK+ZF6pP5WW9FFFKHBRRRQAUUUUAFFFFABRRWq/eVFLMQqgSSTAA6k0AaOJcRt2Ez3DAmAAJZm5Ko5mlO5fa9cN25pyRZnInSeZJ1J8gNgK94mb99rzA5QAtsEahRMtrsWJ+AWa18Uud2hIGugA6sSAo95IFa6a0uX2YbrXLhdErh+MzM6wcqEDN1aJIA8tPjHKoHGLPdYgOPZvCfS4gA/vIB/IamcFwmRQsyeZ6sdS3vOtSeO4I3bLBYLr40/WuoHkDqp8mNXbxIqo7olF2x4OmNs2LbkrLsocbqxtOQw66qBHMGlK72bOAwtiws3WN13uMiMZbuyqiBMCOvQ9aan4gDYBG6vaYToR9oob0IUsKOIY3KJ3JMKvNmOw/xsJri692Q1EVHlP9zpaOqF1Et3HhsUuB9n2s3GYtF66CCBtatEidRu7FQAeUGNjPQeD4AACBAGgHlULhPD8ql7jCTq7HQbeeygaD0rZxPtCbdpzhkzZVJztKpMch7T6+g866lNbrjz8z7MNk4zklHiK6I3E2N6GIJD3u5tBSBlto4d7m8tmayNeQgRvPrguFa2XRiJRu7IUZV8Ay54OuZgAx/wCpO7hdlWxmHswhOHsAsQQWD3NwRGmlvr97zqRgrog3TEXLjMPR3OT+7lFMh2Wu+UvMIas7RmqS3fAqfYv1SyIVTJOIsyKosLc7jFAn2bwFs+Tgk2z75ZfVlph7yRS/2gw+dCNR5jQg8iDyIOoPUVWC3e0vY9vuGYVmqfs3xU37ZD/2tuFeNjOzjyaDpyII5TVxSWmnhjk01lBRRRUEhRRRQAUVgmqbiXHwjtbtI124N4IVFPIM52PkoYjpUN4JjFyeEWWNxaWkL3DlUfudAAOZJ0AG9LV66+KYFwVtjVbc+ejNG7eWw5darOJPfN1MReIdUEd0inKoO7pMlrg+YBAAnVlsZcoZSCpAII1BB1BnnTaZRaz5F6iucXh9Gk2wBS9xC5nvIg2T7Rh8VQR65j6oKuuIX4FUPA2zl7h/0jkj9A8KfFRm/iNa4fUwWNdDFgQYqYZ6VrsjQVsY0t8sbHiIjdsbX1fvHHsXVYgdLoElY/PuB1DdRVfg7l643ed3kJ0XvPuL+hdSx0mSvTlqydqfG9m2dQM10iJ9mFX5vP8ADWzh2BnU1dVxbVku10LlZJJ1x6fZFwvDS5DXCXI1GbYeijQeu9HEjam1ZziXuLmCnMQqHOZCydSoXb71be0uGAawW1Q51yn2S0KwJGxMI2/U1J4RfA0AC9AAAPlVnmSyiFiMsMjcPxVwXsZcW1edmYrZJti2IVAimbhXwyvwqPcR1VcO6Kim2QhV8zDJkAnwgBtZET7NNeYEVRdoxBsEf6yPcbdwfvFUrWGMsk5IrMDxFmENo6nK48+o8iNR5Gr7AYud6U+KWWzo1uO8LJbEmFYO4XKxgxq0gxp6TVhgsSRMgggkMp0ZWGhBHUVolFPjyZYSa93gdLN4Vqx6FlNVHC+Jh9RtMA9fMeXT0q3cyKyuO1mtS3xF3C4r6tfW4TCHwXP0MdG/haD5AtT3NJHF8LIMiQZBHl0q37JcUNxDZuH7S0AJ/Fb2VvUeyfMT94VF8c+9FtNPHsYw0UUVlNYUUUUAaMbdK23YbqrEeoBNct7NYshFvO2p1uPzuNrKqD7KBiSSdWMnnXVriBgQRIIgjyO9fN30jOcLYt4QMwZbl0EahiisQCfJpB86Vam8JGzSShFScvA/4rtdbZ+7BUmdswn4Va4TiH1bKrH7K6Tl/I+5HlbOpn7pPnoj9h/o9a3h8LjbaG9cvIxKEqqpmINs+KDETmMncQK0dh+O4mxx18NjWD94XwzDKMg+8hQESFMDTmGEzAqtUZwnlvKLam6u2rCWGOfaDHEghTqxCj1Y5Z9wM+6p/BLe3QRFQe1XCLdjE2FRzlbO4tmIUgBQA25BzMQpn2TrAirfgqQK7CknDKPOuDVmGXaDSufcS+k+1bvNbS01xFbKWzhSSJnKhGo0O5ExXQTtXJ7n0X3DfP2qCzm8LAsbgSfZy5YmNJLHYGOVKr2/7GmeccDbcxK3r7Ouq93aCn9Qa5+zrV9w8aClnhdpFz5BC52AH5U+yX3RbFMuB0FMa9ohP3sx2hwpuWGyiXSHUdSuuUeoke+l3BX9ipkGCPSnENVBjuCMGL2Cupk22MLO5KsAcsnkQR6VWuW3hlroOWGiywt2QKg8dMvYQROcuf0opk/zMo/ir1hbd5RHcmfO4gX4gk/3a3pgCuZ7hDXGEEgQFUbIs65Z111JPoAZWeASe3kXeJqcjECSPEv6l8Q+YFb+2XDz3i4pVW5bv92p+0a2F8HhzgAq4bYEiZKjpW3EpqaY+yyrcwVu26yqhrJDCQVtsbYkeYUGi6W1qSDTxUlKDEzh+YMGYjTZROVf+Z89PSm7BXswFLeP4ecPea1JK6MhOpKGYBPNgQR6ZTzq34O+lXniUdyF15hPaywxVrMKXcQj2XF217aEkDYNO6HyI08jB5U071T9oNLZCf2jeG2PzEHX0A8R8lNKjNJNPofKtyknHsaeH4tb1pLiTldQwkQYImCORqRSz2U4touGuKEuIoCQIR0UASJ2Yc1945wzCsSafRvnCUHiQUUUVJUK4h/lLf8A8/0xP/p67JwviVvEW1u2iWRpglSp8LFT4WAI1BFcR/yhsdbvnAd26so+sgsDKzntIwnyZCDUErs7L2XwvdYPC2/wWLKfy21H9K1X+y+FfFrjGsqcSgyrclttQDlnKWE+0RPnUrh2Ltmwjq6m2EHjkZYUQTPICKxxbiItWGuL4jACAa5mYgIPQkjXpUkC3jALt3EXHhlYi0qnUZLRYbbSbhcz6dKqsLins3baWiGR3VMjyYBmSr7iFBaDI8MaVMvHu7apJMCJJ1J5k+ZOvvrRwDD97ic3Kysz+dwVA9yZp/WK2pbYHPcnKzgabzhRJIA8yAPnUfFXQiO52VWYnyAJ/pXIfpTe82OZWnKqr3StqhQrq8cjnzCfygVf9jnu/wCa8rklbt5bdrMdTaOU3APLS7EadNKFHEUxknyXvDbGVEHMKJ9Y1+c1fYVdBVfhBJq3trV58CK1nk9g16BryTS9xfit5bzW7bIoCq05MzeLMNCWjdDyNLSbeENbUVljbaSagY/GWl0LrP4QZb+Uan4UuYSbh+1e5c8mc5T/AALC/KmHB2lUQiqo6KoA+VQ4OL5JVsZLgosTbuvmNu00AEy57sHTYAy390Vc9hr2a3cHLOHX9L20P+9mqdGlUXYn7PE4i0fwwo/LavXR/u3LdRbJyiWqioyyix7Y4YRZu7ZXyMfyXNP+ILfzqFYv27Q8dxFHm4H7mm27aDCGAYHcEAj4GqntJds2sPd7whMyMoKrLklTGRQCWbnAB2pUbnGOB0qVKWSvucXUD7NWuTsR4U9c7bj9M1otWyW7y6wLkEAbKq7lVHPbVjqY5AABUxvFbly218OoS2oBAGYPchSyqRqIJyiJkzpU2/irzLYyIWYZmKyoOTIQWOYgCCQN+dY56nLeekdSnS1xWU+TVxXHsLti7bygrdZIZgql1fmY0DIjroJ8Ypy4X2rt3UzG3dQSyk5Q4DKSGH2ZJ3G5FKXDmRVeU797hMqSDZUFQCuaCHnLqVDbkes5RcIAFwW1Gy2kVAB0lgflFcyfxBwl7evuNs07sf4HvC4lLi5rbq69VII+VbqQ+GobN4Xu8c8nBIhl84WSRuPhzp7U10dLqY3xyjDdS6nhnG+13bu9wTiGItC2L1i+BftqzFcjsIeDr4S6livVp6zy58Ve4iEF64oVHvOAqRHfXDdcDXbMTE7V0T/KU4b/APh4gAfftMefJ1H+/wDGuc9jFkkUy6TjDKMOqnKFblHs6Dc7aX04UMIiW5Fpba3ZIOSAB4QPb5Z531jlTKnaO3jr9vuFe3Zw1seAmAbjgBRkUkQihhJ5sI215xxI5bVvTbLy18IzRHXSmjgfCEW0maC58ZYNBlujKZiAB7hV9EpWy56Rh/8AVZtakMPEMXAltth1JOwHUk6AU19meGGzZGf+0cl31mGMeGfyqAvuqo7P8OtIQ+WXGzMzOR6ZyY91NKPpW+1vodQkuSLxLBWrsC7bS4BtnQNHpI0qi41BvWLYgBVe5AgAHRF09Gf4UxEzSxdbNib5/CUt/wAqZj87h+FRBclrHwyywNqrEVFwVup4Wpm+SK1weCtLXaW1F20/Jle2fUQ6/IPTUEqt7QYM3LDZRLLDr5suse/Ue+qRnhl5wzFoXsHcg0z4QyJpRs3AQGGxAIPkdRTdwVgVFaLusmXT94JObypbw1zuuKDpcMHoO8tED4vhwPVqabiUmccvRfu3F17ruTp1tMbpA9zAVnXuTNmdrGTjnaUW2a1YAe6PaJnIkifFGpbnlGuupEil61aZ3Ny4xdz948hp4VGyrpsI+OtaOGcGum1bdLqXMyyc6lSWPtHOvVpOqzrUjGYm7YUBrUO5yqwYPbBgmSdG0AJgqJiJ515vUaiVj2pnoNPGqMVt+ZldxHDIrlWIuhnW6LOUTmEau7EhbZYT7MnWJry1sQc4QLuVUBbYjbT70dWnnEUWLcSZJLGWY7k9T/jTaonHb1sWilwE94CoVRLExOnIRvJiszcm9pshRGPL7JXD+J27rMtsk5YMwQCDzBO40q3tPyrma3HUBixRgpDFOYMEiQJ3E6a6U5dlLF1bOW6CIY5Mxlshg69NZ35RSdRUorcmaLqnDGfP6jElX/ZjE5rRQmTabuz6QGX+6wHuNUKLWm5xoYO4zHa6qjadULSfg6/CrfC7/Tuw+mjl6uG+HBA/ygMD3nCs/wDqr1t/Wc1uP/Mn3VxnsTb3NfQH0vYcPwjGA8kDD1V1I/avn7sY2oHr8v8ArXoNR8h57W/4hi4whLIqCWg5QObGEUe8tFdhxvYxbaL9UCoUVVKEwjhRE6TkfTeIPPrXOeymD7/idhYlUIZvIIrXJ/n7se+u6UaXMFlFNNVGUHuXf8/6c5wmLZGKujW3XdG3HmCJDD8ykirnD48Eb60x8R4bbvrluKGjY7Mp6qw1U+lKuO7N3rRm0e+ToSFuD9lf4r766Uboy+YienlDmHKLWxfBpZ4S+ZA53ctc/nYsPkQPdWjGcdXDW2a6txSPCFNpwSx2XUAfPrWjsxjVu4e0VOqKqus6qwEEH4SDzFNilngXNvbyOGFOlSlaqPD4mKsFxIqsoloTWCwDV6zVBF8VkYgUpwY5TQt8W4ccO5IBNliSGAJyE6lGA2WdQ2wGmkCcYDi6pqLikfrEfvTSt+sSkzlWeuUTTYzeMNZFSrju3J4K8cUe4v2SnX75ByDzE+36DTqRVS9kLK6neZ3JOpJPUmT76ZcViARVNhcC2Jb7M5bcw139wn4m5TsPMiKIyUeWRKMp4SI3ZfE5UyEkxMEzrDG2xnqXtsx6ZxUrtVDW7bj7lxSfRgyfu4NWvaHAC3ZR7SwLA1A/1UeL1iA3XwnrVaLgdGRtVYEH0Iry+sq2Xb10z0Ol5in5RT27VauJcNF5Ms5TIKsBJBHl6SPfW3CuQWR/aQwfMH2X9GHzBHKpyLWObcXlHX35WUI/Fezzo6raV7qupmSNGG8nQBSD/dPWnPhOHdbSC4QXCgEjYkc6lhKkYeyWICiTWe2yU0o4KWWtpbn0YVa0cV7NNish2Cz75j/2/OmTB8KC6vqenKrMCt+j+Fyzvs4+xyrtVniIufSQk8Lxw/7PcPwUn+lfN/YkeIH8rfuK+k/pC/8A1eO/7te/4bV83dihr6L+7H/lXZv+Q4+r/wAbOw/RJgs1/FXyPZi2p8yfF/w1+NdQik76KsJkwRbncuOx9xyfupPvpxmr1/KhlKxBGa81WcV7S4TCsFxGJtWmOwe4qn4Glztp29s2MLOFu27166CLYS4rAdXYrMAA6dTA60xJt4Q1tLlih9J/FnxWI7q0y91hyRlMw16IZpE+yDlGm+frSZwtla6S/hdZVPEVJ2zEMu+ojToa1PxYZMolXOgza77tm2bmfX1rWLYiI0o0tWovhOE3tWePqadXdo9LZXOtb3jn6f2Ml/iV20kpfug7KCVeWO39orGOZ8gaLfarFoRLo685tS09YVhI8hr60v2lulRcJL2xOWfaA/EfxDz3A6ya3A94QinV+YOy/eM+mgPUinaVKNMnOeWs+esCdcnZqYKuranjHHefrgZrXbm8wlbdpl1ykXGUMNp2MCfWs4ft/cJANhQ0Ekd8dIIA+5sdYPkelUnEcIEBe2AAB4lG0DmOjAD3xUV8OBY72QLjFSp30YhVQ9RBHv1ohq65Qi+c5wyLfhdsLLI4WEm0+Rsf6QCCV7nWJ1u8zoBAUkk9BJ0rQO3WJdSBZt2WBiHZrhGnMDLHxpXwNxMPczuQc2jsRrPJhzA5EDy6VIx+IFx1aCtsaOZhmXrG6x8YJ2pjlNWuO3KSER09MqFP1EpN4wzs/ZTC2MXh7d8lrucGVcjKrglXTIoCtDAjxA7U0qsbbVyvsb2kt4O8MO5C2r2WI9m2+iqx6K2g/hB6muqg1kUnJbjRZT6M3DjgCKTuKcEewZsoXs/gXVrfkF+8nkNRtBGzlWKXZXGxYkTXbKt5icv4ldGlweG4mhV5tllO6EPEHmJ5+RNSOH8Us3FDJcUg8pGaRoRl3DAiCPKujsoO4mvFuwq+yqj0AH7Vil8Pi1jJqWukvAr8PwNy6RKMidXGUn0U+L4gUz4fDqghRFbazWinS11dLkzWXzs7CiiitIoVPpUuZeE40/7Ij4kD+tfPnY8QG/Sv7vX0h254ScXgMTYUgM9tss7Zh4lmOUgCvnvsRwy5fZbNtGz3hlB2CwCSxPIAEn3RzpF6zHCM2pi5Qwj6F7DWsvD8JO5so59XUOfm1V/0mcYfDYNjabJcchFMkESDJBGx8/OmjC2QiKg2VQo9AIH7Ui/S9wR72HS/bkmwWLrr/ZkeJgOZUgH0zVezKg9prqS3JPo+e+JYdzcNy4zOSZYuxZiOuY7j5inbh3BsPirC5IS4APEuh/8AkeVVVyyGGv8Ag9RVZaxD4a5mTQTBA2B8vynl7xWKu5y58o6E6ljHgmx9XvNaxIEtAV48BXpB2M+6veNtBCFBJQ6so1IXnB312jU7x0qD2ixhxADNuK0YF2tjxSV69P8A6/tWrTvfdulNrOU/uU1Etmm9ONak44a+3PP5HbDurKCpGWNCNoqpwt8Jda4ABbbSfwifb/STqQPI1CtZzmFvVSM1wDoT938xE+oB5xUpX0kGRyA1npHrWjT/AA6EZWRnLP8AM5ZXWfGLZqmdcMefz4wiw4vd9m318TegOg95+SmqhSbge1mi2rTA3kjaegOunP0qdg+DX2uLYtgPeuDwSYAgGVn8KD5edacNYabKsQgjIcqwZ1OpYmTmkerGm0RqhVHjcuWzPqrL7tTLLcW8RS/TyW/A1QWz4QGHhc8yQNyTrBGu/OoOFsd47W7bDIv39/Cdgo+8RqM22nPavfEuGpbyMSSDo2ZpBMEqY2GxG3OvWEtXJF20sqAQSTlQqROh56gHQGl1rEJ21zxnwx9816tenvrXtxlrrr9vqRsbaTDtkJ8LRlLneYXKSeQPPYAjpX0F2YwDWMLZtvdN5lXVyZmdQAeagGATrAE18tdoMU9274jJGigeyPQe7Umu9/RVxa41pcM6k91bUl+QJ0C++Gj9JqqulKMYy8CLqIRslOHTH+iiigUFFFFABRRRQAUUUUAYNIn0f8Et2sRjLqqs946LAjKDeull3jUZNo9kU9ml/shg2tjEl1ZS+JusA3Nc0AjyOppck3KL/JZYwxgFYZQd9a9UUwqcN7e9kTgrue2D9WuHwH/Vsf8ARny/CemnLVPxeGDCYnSCOo6evMeY86+nMVhUuoyXFDowIZWAIIPIg71yztR9HFy2Tcwc3Le/dEy6/pJPjXy30+9XPu07jLfA21XprbI4fiHZGytqOR6jrTt2YwgxCgRvVTxnhoYFdnn2Yh1bn4d56g+u+8bszx9sK+vKpa3xTSGqXgaRw36pcNoiFckqfzRqvwGnv8q1YG0v1g6+ESV6Z/vx6f1bpVL2w7VfWACu4IiDsZHOuhfRbwO3jMt51DW7cELyzEREcxvIrRTRujOeWuP1Is1zrdcHBPDz+Bt7BcGFlGxd6EJVghYwFtaMzmdBOUHXko6ml7inFsATc+p8PTEvmLd4/gtlyxJYSCxGbXQAHkRvTB9MPe/5uItAlTcTvcoJPdiTEDkWCg+U1zbs52iS2I0npsfgdaM+mtqESbuk7J95F4YO9ZcvdRXJJY6xBJkwpEAeU6VJ4h2j8ECfT+lS+0nGkedpNHYbsZexV4OVywZ8Q0T87Dr0TcnXQbUXuYxtJZZRcPwR70PdiZEqDLKTqBl3Y6iY2211j6K7DcHOGwwzCLlw53ncSPCvlCx7yatOF8JtYe2tu2oAUQDAkmZLE8yTJJ6mp9PUcGWc9wUUUVcWFFFFABRRRQAUUUUAYrMUUUAFFFFABWIrNFAHKvpX7OXnvfWk/szbW25RJdMpc5mOsr4940jWBXKsbwkXBlAAuINI0DrGjDz5eunQ19UGkri/C7HfIO5tQbsH7NdQRqDpsazzrxLKZors4wzmX0d/RS2NTv8AGF7Vk/2arAd9/H4gcqbRpr6b9v7O9n7GBtd1h1yrMmTJJiNf+QgVZqsQBoBXqnpYWBMpbnlmnF4VLqFLihlbQg7GlbiH0cYK79xkMzIYNHoLgYCm+ihpMhNoTcD9GuCtNMO3qUX5oqn5014LBpaQJaQIo2AED18z51vooSS6BtvsKKKKkgKKKKACiiigAooooAKKKK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data:image/jpeg;base64,/9j/4AAQSkZJRgABAQAAAQABAAD/2wCEAAkGBxQSEhQUEhQWFRUXGRgYGBgYFBgWGBwYHBcYGhwXHRcYHSggGBsmHBccITEhJSkrLi4uFx8zODMsOSgtLisBCgoKDg0OGxAQGi0lICUsLDQ0NzQ0LCwtLCwvLCwsLC8sLCwsLCwsLzQsLCwsLCwsLCwsLCwsLCwsLCwsLCwsLP/AABEIAQoAvQMBIgACEQEDEQH/xAAcAAACAgMBAQAAAAAAAAAAAAAABgQFAQMHAgj/xABKEAACAQIEAwUECAMDCQgDAAABAhEAAwQSITEFQVEGEyJhcTKBkaEHFCNCUmJysYKSwTOi8AgVQ1NjsrPR8WR0g6PE0uHiNDVF/8QAGgEAAgMBAQAAAAAAAAAAAAAAAAMBAgQFBv/EACwRAAICAQQBAgUEAwEAAAAAAAABAgMRBBIhMUETIgUyUWFxkbHw8TNCwRT/2gAMAwEAAhEDEQA/AO40UUUAFFFFABRRRQAUUUUAFVD9psKGKm8kjQnUqI5lgMoHmTGhqVxtow98idLb7GD7J2PI+dJPAsICBMcttB8OlSkBO7Qcdt3MRbso5K5WMgTbZ8wGUP7LOoBOWdmnlp7t27aW2uXYVFEk9PhrzqTieEW2tlGVYiAIGh5EdCOUVWYvDtcw96xdugGylu73qpAYKWYBrZbTW1JhtRHnTlZiGMcmeVW6xNvg8XO0eHt3SENxrShSb1m6XUEgmDbnxACDs3tbU4rbvKNHFzydcp/mQQP5a5RgcPevKvdIxcBbrd1kbKQVOz+2MwiIJMHpXSeyuOv3bRbEKAcxCnI1sso3JRvZMyPOJ0rLCxz7R0tTpoU42vP1/om2eJrOW4Dac6ANGVj+V9m9ND5VOBqFi7SsCGAIO4IkfCqf/On1VwGJayd51a35g7snkduWginKDayjB6qTwxmoryjSJBkHYjavVUGhRRRQAUUUUAFFFFABRRRQAUUUUAFFFU3ajjf1S0GC5nZsqAmBMEySOQAP+NaALiaJrlFvvr7G5cuOWYycruqj8oAOi8o+NWXDe0OJw3gIF62NgxYXB5C4ScwnYEc94EVOCMnQcQRlbMYWDJmIEameWlcw4DxFVdkUyLZgNEZkjw3Au4BHzBq24xxwY6Esk9wILHYu4+4egQ7jmwj7usO/wEXCGDOjAZcywCRvBBBB1/c0r1cSwbIaRyr3N8+BhHEARVZe4gtnE27mUvnU27iLGYqPErwdCFOYf+JpO1V68GxAj7bb/ZjUfmg6n0geVTeHcECEsSWZozM0ZjGw0GgEnSplavBMNI8+98DFwTF4Mu31fu0uPqy5O6uGJ1KMATudYq0u3RSziOHo65WUEeYnUbHyNRQ9+xpbbvE/BcYkgfluGSPRpHpRCxf7FLdK8ex5GDH4jKu9KWMxBZjNe7/GBdJADKRujaMJ6jp5iQYrVYwzXXW0ntPz/Co9p/cNvMqOddWrbGO44F26U9nkaexRb6uQdUDstv8AQIEegbMB5AVf1EV7VhFQsltVAVQWC6AQBrUi3dVhKkEdQZHxFc6Ty8nUisJI90UUVBYKKKKACiiigAooooAKKKKACkPt5mfEWrZ9gLnUTu5LKxI5wpA/iNPlI/bYxirJHO2Z8ocR8czfy1KIZK4TwnKgNVfaSzks3bgAzIjsPUKSPnV5gcb4RVR2wugYPEsdALNw/BTVmCXIr/XrtlDawtrO1tB9o7QmbmNASzczt7W9XfZHtIcSzWr1ruryDMQDmVlmMykgHQkSD1G9J2H4jiTbL28O1yypY53v9wpBYknIksQJ1LGNOVXvZDi+GuYgK1nuMTlOX7TvFddM2S4rFX2BjfSs+I4Og5zcuXx9B+YUocY7eWbN02bSG9cUw0HKit+HNBJPWAYpruvpXM8VhuD4e4yfbPckl2ttfukHWSxSVmZkR7qI4zyE3JLhjrwHtAMSWR7ZtOIIBYMrgjdG0zRsRAI061Z3lrm4QXUz4DEHELbZXyg93fQqZhlIBZSJB0BgnQ10D62HRXEgMoIBBBEiYIOxqZpeCKXJ8MqOMYNXEzldZyvzHr1XTUHeqXhXEcVLtbIt54WQoY5FJ1VmmAxkgxMEcwIuGX6xcNsEZEI7zSZO4t9OQJ30IHOrzD8JEzFMpyo4fQjWKDmsLleRfv8ACWuDM5ZnO7MSx+J5eVR8Hdu4Rw9sgEe0pkK4j2WA+TakeeoLzlUCDSb2nxAWYp3fBl6Oh8Jx4v2UuqCAwmDuCDBHnBBFS6TfoyxZfD3FLSEulQPwgqrxPSWJjlNOVKfDLhRRRUAFFFFABRRRQAUUUUAFLfbPg7X0S5aBNy0ToCAWRhDLrzkBh+mOdMlYoA45axFohDiWuh7gzKAbiLbUsQgOUjIxg6nWZHlWjtVxNkwtyw7F3Jtm20avaFxcxaNPDsx28S8zV52l4L4r1se0A2UR7Vp2LDfmpLL7vSqfg+DLi4L32iqGsLOsprmnzOgP6KzqySmdVaeFtS2kHtDxi3ZwmDQXBbS6bKs2rZbYUNJVTJEgSOcmoXF+Nd9h8LiAobEC6gUooVrmXI6NAA8cG4hMCRBgct44I9jOosWsVYMkBsq3V5kSwhx75po7JdmrHcozW0YsoPiGcCQIRc2yqNAPKmJ7VjAm6icpqTeML+fYq+0Xa+73RsPYuYW/dIW2SQylWMNDrswHwneq/jDracYPDhraWBba66EKxa40KMxBXMzRqykSy+zuGftN2W7y0y2TBXx20JJVbo0DKT7AK5lI28QMAjXn/wDmU8QxrXzcFi6pt58O4OYsgWdJHgJUERPKpTjnkpPfhqPfgbMRgi4N62w+sWra37F4DIXtkE93cUHnlZGXkRIjYM9nGC7aS6vsuiuPRhP9aVeLYq9YtrZyI117PcILbnOzEuzXCjDwr4yd4FZwNvGYO2ikfWLKgAQIuKAOSnXlsZ9RVJR7wPrk01uXPn8jL2YSLUx/pLp9xuuZq/HEVUQYpH4Fx23N8I4yqwfLEFAyyQV3BLhzHnpyqYcE1wG5iGyIdQhYoAORcgiW8pgee9P3pRWTEqZTsaX1GQY0Ma147gy3Fk0uiz3DIysTaYhSMxYAn2WBMmCYEbeIbaza3eOQMtWjLcsopZU65bWaeCRhMSI9m7ltuP4jkYeYZo9GPTXoNI/ZnAvfvW77KRbWWUsCAxIhSAdxrIO2g8qeKiXZQKKKKqAUUUUAFFFFABRRRQAUUUUAVXHeDLiAPFkuL7DgTE7qRIzKYEieQOhFI/ZmzNlAdyoJ/UdT8ya6ZXPLQ7m/etn7lxon8LeNY8srAe49KRasYZ0NDN8wNXFQLcAbkrmOUlUSRmLEbabes7A1W8I4o1jNbUF7SEhHUFvCCBlIEnQnKDzj4uisGHlSli8L9TYtZdAjEnu7uiAzMIy+yJOxnyjajh9jpzsfy8mziHG3MJkIDkKWcm2ozSByzb6TEA86kYzgNq5aU4m2l24ijM/sMY3IbQ/E/CqnF95j1KBrNoTDOjG8YJJIUFQsmd5MdKarPC8wBuu12I0MKkjnkG/8RNDx4YpSm170UnC+D2E8eGAIb70lm5aEtqOWlMFvC+HWpP1RM2cqub8UCfjRiLoAiryllDVN4SRTtwW0boukQwjNEDNl1XNp4sp1HSod7B3L5S805QYW3GgQ/eg/f2M8gSOpqRjMRczWhbBYm4BlBALAq2msDz91W+FwF+7uO4Xq4DMT5KGgDzPwO9LSciZzjW8sqsfw3vAlizCNcddYzBYIdmgEcl6jUjrV9w3sjZTW6O/eIzOBA1khVGw23nQb1ZcO4SlklgWdyILtBaPwiAAonkByHSp9OgtqOdfb6ksgqgaDQVmiirCQooooAKKKKACiiigAooooAKKKKAClLtlwtpGJtgsVGW6o3KCSHA5lZOm5B5kAFrdgASSABqSdAB1pB7TcSfFJkXMlq4wtoolWcHVrraSAEDEJ6ZtTCyq/U4BXei1JGeGcRBUEEEESCDIIPMGteJy3puMCbKMAAN7jhws/pDGAOZXpvDxPBWS5bGGyoGS4zI05Dk7sDKR/Zkl9SAR5c6l8Fci3hUcQbci4OQuW1iJI1GbxA84BpEIqNjrby0bLdSrK1KHGeynw9n6kApM27UKw5qsaOp+8hGsHUQwkxTnaviBrypJ47xFTaRzu1sAk8xuCfcT8andn8Uww1gNuLa/tp8qtZFR5RfTTlb7ZeBlfEVBv3qiXcaBuwHqQP3rZg8Lcv+xKpzuERp+QH2j57Dz2KkpS4Rqk4VLMmSOzQS7iz4hNkTlnUuwI0HMKpJPTOtPApHs8JSbyqsBbgKkE5g3c2pYMNQ0zrM71acP4w1o5MQcyTAu816B43H5/jzNbPRcY8HFs1Xq2NvgZaKwDWaoSFFFFABRRRQAUUUUAFFFFABRRRQAViazVbxziPcW5GtxvDbXq3U/lG58h1IoSyQ3hZZX8exfeubC+yIN08jOotfCGI6FRzNLNzED64VfwlAFthgRmkKzupPtakLptlPWrzhtnKNdSZJJ3LEyWPmTrS9fBxZK4kA2w5HckeAFWI8U+2ZE66ajTnW2uO3gw2T3cs99seOHCXMOVtl3e3fVBICg5rJJY7x6fKkO32v7h79vE57xvwzFRoLhUqUAnwyoQROw1PVo+k5Cv1MqQihL4JjUD7GAo2Gg90VzrhOAF92u7W7bKq+bHM3vMKSfUVgnGELXPyxnrTTwukskl+03e31e7amxbcd4m7FfdpA3y6zEV0PFfVmt96lu2yEAqVRfFMBQI5kkD31zXg9od7fXKWLMq5QJMtop8hIgnlmWnTshwdrahWMqruwAMrnJgx1C6j9Rc8gaTZR69iw/6NWn1UqoSlJcNcfn6DP2cwC24JVQQJZoG+515D+lOCOCoIMgiQQZB856Umdp5t4YLlZu8YBsoLEIPExIGpBgKf1UdlcTcbC2QtxVQgsuRBmhnLQSxI0mIC8q6T5ltiuEZorFe+T5bGfhuoc9blyfcxX9loxeFma28LshFCgk6sxJiSWYsSYAG5NWD2pFV3OLJ2qSKXhOLaw4tNrabRfyNyX9B5dD5HwswNL3E8GGUgiQQQfSpfZrGm5aKuZuWyUc9Ygq3qUKk+c1SyK+ZF6pP5WW9FFFKHBRRRQAUUUUAFFFFABRRWq/eVFLMQqgSSTAA6k0AaOJcRt2Ez3DAmAAJZm5Ko5mlO5fa9cN25pyRZnInSeZJ1J8gNgK94mb99rzA5QAtsEahRMtrsWJ+AWa18Uud2hIGugA6sSAo95IFa6a0uX2YbrXLhdErh+MzM6wcqEDN1aJIA8tPjHKoHGLPdYgOPZvCfS4gA/vIB/IamcFwmRQsyeZ6sdS3vOtSeO4I3bLBYLr40/WuoHkDqp8mNXbxIqo7olF2x4OmNs2LbkrLsocbqxtOQw66qBHMGlK72bOAwtiws3WN13uMiMZbuyqiBMCOvQ9aan4gDYBG6vaYToR9oob0IUsKOIY3KJ3JMKvNmOw/xsJri692Q1EVHlP9zpaOqF1Et3HhsUuB9n2s3GYtF66CCBtatEidRu7FQAeUGNjPQeD4AACBAGgHlULhPD8ql7jCTq7HQbeeygaD0rZxPtCbdpzhkzZVJztKpMch7T6+g866lNbrjz8z7MNk4zklHiK6I3E2N6GIJD3u5tBSBlto4d7m8tmayNeQgRvPrguFa2XRiJRu7IUZV8Ay54OuZgAx/wCpO7hdlWxmHswhOHsAsQQWD3NwRGmlvr97zqRgrog3TEXLjMPR3OT+7lFMh2Wu+UvMIas7RmqS3fAqfYv1SyIVTJOIsyKosLc7jFAn2bwFs+Tgk2z75ZfVlph7yRS/2gw+dCNR5jQg8iDyIOoPUVWC3e0vY9vuGYVmqfs3xU37ZD/2tuFeNjOzjyaDpyII5TVxSWmnhjk01lBRRRUEhRRRQAUVgmqbiXHwjtbtI124N4IVFPIM52PkoYjpUN4JjFyeEWWNxaWkL3DlUfudAAOZJ0AG9LV66+KYFwVtjVbc+ejNG7eWw5darOJPfN1MReIdUEd0inKoO7pMlrg+YBAAnVlsZcoZSCpAII1BB1BnnTaZRaz5F6iucXh9Gk2wBS9xC5nvIg2T7Rh8VQR65j6oKuuIX4FUPA2zl7h/0jkj9A8KfFRm/iNa4fUwWNdDFgQYqYZ6VrsjQVsY0t8sbHiIjdsbX1fvHHsXVYgdLoElY/PuB1DdRVfg7l643ed3kJ0XvPuL+hdSx0mSvTlqydqfG9m2dQM10iJ9mFX5vP8ADWzh2BnU1dVxbVku10LlZJJ1x6fZFwvDS5DXCXI1GbYeijQeu9HEjam1ZziXuLmCnMQqHOZCydSoXb71be0uGAawW1Q51yn2S0KwJGxMI2/U1J4RfA0AC9AAAPlVnmSyiFiMsMjcPxVwXsZcW1edmYrZJti2IVAimbhXwyvwqPcR1VcO6Kim2QhV8zDJkAnwgBtZET7NNeYEVRdoxBsEf6yPcbdwfvFUrWGMsk5IrMDxFmENo6nK48+o8iNR5Gr7AYud6U+KWWzo1uO8LJbEmFYO4XKxgxq0gxp6TVhgsSRMgggkMp0ZWGhBHUVolFPjyZYSa93gdLN4Vqx6FlNVHC+Jh9RtMA9fMeXT0q3cyKyuO1mtS3xF3C4r6tfW4TCHwXP0MdG/haD5AtT3NJHF8LIMiQZBHl0q37JcUNxDZuH7S0AJ/Fb2VvUeyfMT94VF8c+9FtNPHsYw0UUVlNYUUUUAaMbdK23YbqrEeoBNct7NYshFvO2p1uPzuNrKqD7KBiSSdWMnnXVriBgQRIIgjyO9fN30jOcLYt4QMwZbl0EahiisQCfJpB86Vam8JGzSShFScvA/4rtdbZ+7BUmdswn4Va4TiH1bKrH7K6Tl/I+5HlbOpn7pPnoj9h/o9a3h8LjbaG9cvIxKEqqpmINs+KDETmMncQK0dh+O4mxx18NjWD94XwzDKMg+8hQESFMDTmGEzAqtUZwnlvKLam6u2rCWGOfaDHEghTqxCj1Y5Z9wM+6p/BLe3QRFQe1XCLdjE2FRzlbO4tmIUgBQA25BzMQpn2TrAirfgqQK7CknDKPOuDVmGXaDSufcS+k+1bvNbS01xFbKWzhSSJnKhGo0O5ExXQTtXJ7n0X3DfP2qCzm8LAsbgSfZy5YmNJLHYGOVKr2/7GmeccDbcxK3r7Ouq93aCn9Qa5+zrV9w8aClnhdpFz5BC52AH5U+yX3RbFMuB0FMa9ohP3sx2hwpuWGyiXSHUdSuuUeoke+l3BX9ipkGCPSnENVBjuCMGL2Cupk22MLO5KsAcsnkQR6VWuW3hlroOWGiywt2QKg8dMvYQROcuf0opk/zMo/ir1hbd5RHcmfO4gX4gk/3a3pgCuZ7hDXGEEgQFUbIs65Z111JPoAZWeASe3kXeJqcjECSPEv6l8Q+YFb+2XDz3i4pVW5bv92p+0a2F8HhzgAq4bYEiZKjpW3EpqaY+yyrcwVu26yqhrJDCQVtsbYkeYUGi6W1qSDTxUlKDEzh+YMGYjTZROVf+Z89PSm7BXswFLeP4ecPea1JK6MhOpKGYBPNgQR6ZTzq34O+lXniUdyF15hPaywxVrMKXcQj2XF217aEkDYNO6HyI08jB5U071T9oNLZCf2jeG2PzEHX0A8R8lNKjNJNPofKtyknHsaeH4tb1pLiTldQwkQYImCORqRSz2U4touGuKEuIoCQIR0UASJ2Yc1945wzCsSafRvnCUHiQUUUVJUK4h/lLf8A8/0xP/p67JwviVvEW1u2iWRpglSp8LFT4WAI1BFcR/yhsdbvnAd26so+sgsDKzntIwnyZCDUErs7L2XwvdYPC2/wWLKfy21H9K1X+y+FfFrjGsqcSgyrclttQDlnKWE+0RPnUrh2Ltmwjq6m2EHjkZYUQTPICKxxbiItWGuL4jACAa5mYgIPQkjXpUkC3jALt3EXHhlYi0qnUZLRYbbSbhcz6dKqsLins3baWiGR3VMjyYBmSr7iFBaDI8MaVMvHu7apJMCJJ1J5k+ZOvvrRwDD97ic3Kysz+dwVA9yZp/WK2pbYHPcnKzgabzhRJIA8yAPnUfFXQiO52VWYnyAJ/pXIfpTe82OZWnKqr3StqhQrq8cjnzCfygVf9jnu/wCa8rklbt5bdrMdTaOU3APLS7EadNKFHEUxknyXvDbGVEHMKJ9Y1+c1fYVdBVfhBJq3trV58CK1nk9g16BryTS9xfit5bzW7bIoCq05MzeLMNCWjdDyNLSbeENbUVljbaSagY/GWl0LrP4QZb+Uan4UuYSbh+1e5c8mc5T/AALC/KmHB2lUQiqo6KoA+VQ4OL5JVsZLgosTbuvmNu00AEy57sHTYAy390Vc9hr2a3cHLOHX9L20P+9mqdGlUXYn7PE4i0fwwo/LavXR/u3LdRbJyiWqioyyix7Y4YRZu7ZXyMfyXNP+ILfzqFYv27Q8dxFHm4H7mm27aDCGAYHcEAj4GqntJds2sPd7whMyMoKrLklTGRQCWbnAB2pUbnGOB0qVKWSvucXUD7NWuTsR4U9c7bj9M1otWyW7y6wLkEAbKq7lVHPbVjqY5AABUxvFbly218OoS2oBAGYPchSyqRqIJyiJkzpU2/irzLYyIWYZmKyoOTIQWOYgCCQN+dY56nLeekdSnS1xWU+TVxXHsLti7bygrdZIZgql1fmY0DIjroJ8Ypy4X2rt3UzG3dQSyk5Q4DKSGH2ZJ3G5FKXDmRVeU797hMqSDZUFQCuaCHnLqVDbkes5RcIAFwW1Gy2kVAB0lgflFcyfxBwl7evuNs07sf4HvC4lLi5rbq69VII+VbqQ+GobN4Xu8c8nBIhl84WSRuPhzp7U10dLqY3xyjDdS6nhnG+13bu9wTiGItC2L1i+BftqzFcjsIeDr4S6livVp6zy58Ve4iEF64oVHvOAqRHfXDdcDXbMTE7V0T/KU4b/APh4gAfftMefJ1H+/wDGuc9jFkkUy6TjDKMOqnKFblHs6Dc7aX04UMIiW5Fpba3ZIOSAB4QPb5Z531jlTKnaO3jr9vuFe3Zw1seAmAbjgBRkUkQihhJ5sI215xxI5bVvTbLy18IzRHXSmjgfCEW0maC58ZYNBlujKZiAB7hV9EpWy56Rh/8AVZtakMPEMXAltth1JOwHUk6AU19meGGzZGf+0cl31mGMeGfyqAvuqo7P8OtIQ+WXGzMzOR6ZyY91NKPpW+1vodQkuSLxLBWrsC7bS4BtnQNHpI0qi41BvWLYgBVe5AgAHRF09Gf4UxEzSxdbNib5/CUt/wAqZj87h+FRBclrHwyywNqrEVFwVup4Wpm+SK1weCtLXaW1F20/Jle2fUQ6/IPTUEqt7QYM3LDZRLLDr5suse/Ue+qRnhl5wzFoXsHcg0z4QyJpRs3AQGGxAIPkdRTdwVgVFaLusmXT94JObypbw1zuuKDpcMHoO8tED4vhwPVqabiUmccvRfu3F17ruTp1tMbpA9zAVnXuTNmdrGTjnaUW2a1YAe6PaJnIkifFGpbnlGuupEil61aZ3Ny4xdz948hp4VGyrpsI+OtaOGcGum1bdLqXMyyc6lSWPtHOvVpOqzrUjGYm7YUBrUO5yqwYPbBgmSdG0AJgqJiJ515vUaiVj2pnoNPGqMVt+ZldxHDIrlWIuhnW6LOUTmEau7EhbZYT7MnWJry1sQc4QLuVUBbYjbT70dWnnEUWLcSZJLGWY7k9T/jTaonHb1sWilwE94CoVRLExOnIRvJiszcm9pshRGPL7JXD+J27rMtsk5YMwQCDzBO40q3tPyrma3HUBixRgpDFOYMEiQJ3E6a6U5dlLF1bOW6CIY5Mxlshg69NZ35RSdRUorcmaLqnDGfP6jElX/ZjE5rRQmTabuz6QGX+6wHuNUKLWm5xoYO4zHa6qjadULSfg6/CrfC7/Tuw+mjl6uG+HBA/ygMD3nCs/wDqr1t/Wc1uP/Mn3VxnsTb3NfQH0vYcPwjGA8kDD1V1I/avn7sY2oHr8v8ArXoNR8h57W/4hi4whLIqCWg5QObGEUe8tFdhxvYxbaL9UCoUVVKEwjhRE6TkfTeIPPrXOeymD7/idhYlUIZvIIrXJ/n7se+u6UaXMFlFNNVGUHuXf8/6c5wmLZGKujW3XdG3HmCJDD8ykirnD48Eb60x8R4bbvrluKGjY7Mp6qw1U+lKuO7N3rRm0e+ToSFuD9lf4r766Uboy+YienlDmHKLWxfBpZ4S+ZA53ctc/nYsPkQPdWjGcdXDW2a6txSPCFNpwSx2XUAfPrWjsxjVu4e0VOqKqus6qwEEH4SDzFNilngXNvbyOGFOlSlaqPD4mKsFxIqsoloTWCwDV6zVBF8VkYgUpwY5TQt8W4ccO5IBNliSGAJyE6lGA2WdQ2wGmkCcYDi6pqLikfrEfvTSt+sSkzlWeuUTTYzeMNZFSrju3J4K8cUe4v2SnX75ByDzE+36DTqRVS9kLK6neZ3JOpJPUmT76ZcViARVNhcC2Jb7M5bcw139wn4m5TsPMiKIyUeWRKMp4SI3ZfE5UyEkxMEzrDG2xnqXtsx6ZxUrtVDW7bj7lxSfRgyfu4NWvaHAC3ZR7SwLA1A/1UeL1iA3XwnrVaLgdGRtVYEH0Iry+sq2Xb10z0Ol5in5RT27VauJcNF5Ms5TIKsBJBHl6SPfW3CuQWR/aQwfMH2X9GHzBHKpyLWObcXlHX35WUI/Fezzo6raV7qupmSNGG8nQBSD/dPWnPhOHdbSC4QXCgEjYkc6lhKkYeyWICiTWe2yU0o4KWWtpbn0YVa0cV7NNish2Cz75j/2/OmTB8KC6vqenKrMCt+j+Fyzvs4+xyrtVniIufSQk8Lxw/7PcPwUn+lfN/YkeIH8rfuK+k/pC/8A1eO/7te/4bV83dihr6L+7H/lXZv+Q4+r/wAbOw/RJgs1/FXyPZi2p8yfF/w1+NdQik76KsJkwRbncuOx9xyfupPvpxmr1/KhlKxBGa81WcV7S4TCsFxGJtWmOwe4qn4Glztp29s2MLOFu27166CLYS4rAdXYrMAA6dTA60xJt4Q1tLlih9J/FnxWI7q0y91hyRlMw16IZpE+yDlGm+frSZwtla6S/hdZVPEVJ2zEMu+ojToa1PxYZMolXOgza77tm2bmfX1rWLYiI0o0tWovhOE3tWePqadXdo9LZXOtb3jn6f2Ml/iV20kpfug7KCVeWO39orGOZ8gaLfarFoRLo685tS09YVhI8hr60v2lulRcJL2xOWfaA/EfxDz3A6ya3A94QinV+YOy/eM+mgPUinaVKNMnOeWs+esCdcnZqYKuranjHHefrgZrXbm8wlbdpl1ykXGUMNp2MCfWs4ft/cJANhQ0Ekd8dIIA+5sdYPkelUnEcIEBe2AAB4lG0DmOjAD3xUV8OBY72QLjFSp30YhVQ9RBHv1ohq65Qi+c5wyLfhdsLLI4WEm0+Rsf6QCCV7nWJ1u8zoBAUkk9BJ0rQO3WJdSBZt2WBiHZrhGnMDLHxpXwNxMPczuQc2jsRrPJhzA5EDy6VIx+IFx1aCtsaOZhmXrG6x8YJ2pjlNWuO3KSER09MqFP1EpN4wzs/ZTC2MXh7d8lrucGVcjKrglXTIoCtDAjxA7U0qsbbVyvsb2kt4O8MO5C2r2WI9m2+iqx6K2g/hB6muqg1kUnJbjRZT6M3DjgCKTuKcEewZsoXs/gXVrfkF+8nkNRtBGzlWKXZXGxYkTXbKt5icv4ldGlweG4mhV5tllO6EPEHmJ5+RNSOH8Us3FDJcUg8pGaRoRl3DAiCPKujsoO4mvFuwq+yqj0AH7Vil8Pi1jJqWukvAr8PwNy6RKMidXGUn0U+L4gUz4fDqghRFbazWinS11dLkzWXzs7CiiitIoVPpUuZeE40/7Ij4kD+tfPnY8QG/Sv7vX0h254ScXgMTYUgM9tss7Zh4lmOUgCvnvsRwy5fZbNtGz3hlB2CwCSxPIAEn3RzpF6zHCM2pi5Qwj6F7DWsvD8JO5so59XUOfm1V/0mcYfDYNjabJcchFMkESDJBGx8/OmjC2QiKg2VQo9AIH7Ui/S9wR72HS/bkmwWLrr/ZkeJgOZUgH0zVezKg9prqS3JPo+e+JYdzcNy4zOSZYuxZiOuY7j5inbh3BsPirC5IS4APEuh/8AkeVVVyyGGv8Ag9RVZaxD4a5mTQTBA2B8vynl7xWKu5y58o6E6ljHgmx9XvNaxIEtAV48BXpB2M+6veNtBCFBJQ6so1IXnB312jU7x0qD2ixhxADNuK0YF2tjxSV69P8A6/tWrTvfdulNrOU/uU1Etmm9ONak44a+3PP5HbDurKCpGWNCNoqpwt8Jda4ABbbSfwifb/STqQPI1CtZzmFvVSM1wDoT938xE+oB5xUpX0kGRyA1npHrWjT/AA6EZWRnLP8AM5ZXWfGLZqmdcMefz4wiw4vd9m318TegOg95+SmqhSbge1mi2rTA3kjaegOunP0qdg+DX2uLYtgPeuDwSYAgGVn8KD5edacNYabKsQgjIcqwZ1OpYmTmkerGm0RqhVHjcuWzPqrL7tTLLcW8RS/TyW/A1QWz4QGHhc8yQNyTrBGu/OoOFsd47W7bDIv39/Cdgo+8RqM22nPavfEuGpbyMSSDo2ZpBMEqY2GxG3OvWEtXJF20sqAQSTlQqROh56gHQGl1rEJ21zxnwx9816tenvrXtxlrrr9vqRsbaTDtkJ8LRlLneYXKSeQPPYAjpX0F2YwDWMLZtvdN5lXVyZmdQAeagGATrAE18tdoMU9274jJGigeyPQe7Umu9/RVxa41pcM6k91bUl+QJ0C++Gj9JqqulKMYy8CLqIRslOHTH+iiigUFFFFABRRRQAUUUUAYNIn0f8Et2sRjLqqs946LAjKDeull3jUZNo9kU9ml/shg2tjEl1ZS+JusA3Nc0AjyOppck3KL/JZYwxgFYZQd9a9UUwqcN7e9kTgrue2D9WuHwH/Vsf8ARny/CemnLVPxeGDCYnSCOo6evMeY86+nMVhUuoyXFDowIZWAIIPIg71yztR9HFy2Tcwc3Le/dEy6/pJPjXy30+9XPu07jLfA21XprbI4fiHZGytqOR6jrTt2YwgxCgRvVTxnhoYFdnn2Yh1bn4d56g+u+8bszx9sK+vKpa3xTSGqXgaRw36pcNoiFckqfzRqvwGnv8q1YG0v1g6+ESV6Z/vx6f1bpVL2w7VfWACu4IiDsZHOuhfRbwO3jMt51DW7cELyzEREcxvIrRTRujOeWuP1Is1zrdcHBPDz+Bt7BcGFlGxd6EJVghYwFtaMzmdBOUHXko6ml7inFsATc+p8PTEvmLd4/gtlyxJYSCxGbXQAHkRvTB9MPe/5uItAlTcTvcoJPdiTEDkWCg+U1zbs52iS2I0npsfgdaM+mtqESbuk7J95F4YO9ZcvdRXJJY6xBJkwpEAeU6VJ4h2j8ECfT+lS+0nGkedpNHYbsZexV4OVywZ8Q0T87Dr0TcnXQbUXuYxtJZZRcPwR70PdiZEqDLKTqBl3Y6iY2211j6K7DcHOGwwzCLlw53ncSPCvlCx7yatOF8JtYe2tu2oAUQDAkmZLE8yTJJ6mp9PUcGWc9wUUUVcWFFFFABRRRQAUUUUAYrMUUUAFFFFABWIrNFAHKvpX7OXnvfWk/szbW25RJdMpc5mOsr4940jWBXKsbwkXBlAAuINI0DrGjDz5eunQ19UGkri/C7HfIO5tQbsH7NdQRqDpsazzrxLKZors4wzmX0d/RS2NTv8AGF7Vk/2arAd9/H4gcqbRpr6b9v7O9n7GBtd1h1yrMmTJJiNf+QgVZqsQBoBXqnpYWBMpbnlmnF4VLqFLihlbQg7GlbiH0cYK79xkMzIYNHoLgYCm+ihpMhNoTcD9GuCtNMO3qUX5oqn5014LBpaQJaQIo2AED18z51vooSS6BtvsKKKKkgKKKKACiiigAooooAKKKK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data:image/jpeg;base64,/9j/4AAQSkZJRgABAQAAAQABAAD/2wCEAAkGBxQSEhQUEhQWFRUXGRgYGBgYFBgWGBwYHBcYGhwXHRcYHSggGBsmHBccITEhJSkrLi4uFx8zODMsOSgtLisBCgoKDg0OGxAQGi0lICUsLDQ0NzQ0LCwtLCwvLCwsLC8sLCwsLCwsLzQsLCwsLCwsLCwsLCwsLCwsLCwsLCwsLP/AABEIAQoAvQMBIgACEQEDEQH/xAAcAAACAgMBAQAAAAAAAAAAAAAABgQFAQMHAgj/xABKEAACAQIEAwUECAMDCQgDAAABAhEAAwQSITEFQVEGEyJhcTKBkaEHFCNCUmJysYKSwTOi8AgVQ1NjsrPR8WR0g6PE0uHiNDVF/8QAGgEAAgMBAQAAAAAAAAAAAAAAAAMBAgQFBv/EACwRAAICAQQBAgUEAwEAAAAAAAABAgMRBBIhMUETIgUyUWFxkbHw8TNCwRT/2gAMAwEAAhEDEQA/AO40UUUAFFFFABRRRQAUUUUAFVD9psKGKm8kjQnUqI5lgMoHmTGhqVxtow98idLb7GD7J2PI+dJPAsICBMcttB8OlSkBO7Qcdt3MRbso5K5WMgTbZ8wGUP7LOoBOWdmnlp7t27aW2uXYVFEk9PhrzqTieEW2tlGVYiAIGh5EdCOUVWYvDtcw96xdugGylu73qpAYKWYBrZbTW1JhtRHnTlZiGMcmeVW6xNvg8XO0eHt3SENxrShSb1m6XUEgmDbnxACDs3tbU4rbvKNHFzydcp/mQQP5a5RgcPevKvdIxcBbrd1kbKQVOz+2MwiIJMHpXSeyuOv3bRbEKAcxCnI1sso3JRvZMyPOJ0rLCxz7R0tTpoU42vP1/om2eJrOW4Dac6ANGVj+V9m9ND5VOBqFi7SsCGAIO4IkfCqf/On1VwGJayd51a35g7snkduWginKDayjB6qTwxmoryjSJBkHYjavVUGhRRRQAUUUUAFFFFABRRRQAUUUUAFFFU3ajjf1S0GC5nZsqAmBMEySOQAP+NaALiaJrlFvvr7G5cuOWYycruqj8oAOi8o+NWXDe0OJw3gIF62NgxYXB5C4ScwnYEc94EVOCMnQcQRlbMYWDJmIEameWlcw4DxFVdkUyLZgNEZkjw3Au4BHzBq24xxwY6Esk9wILHYu4+4egQ7jmwj7usO/wEXCGDOjAZcywCRvBBBB1/c0r1cSwbIaRyr3N8+BhHEARVZe4gtnE27mUvnU27iLGYqPErwdCFOYf+JpO1V68GxAj7bb/ZjUfmg6n0geVTeHcECEsSWZozM0ZjGw0GgEnSplavBMNI8+98DFwTF4Mu31fu0uPqy5O6uGJ1KMATudYq0u3RSziOHo65WUEeYnUbHyNRQ9+xpbbvE/BcYkgfluGSPRpHpRCxf7FLdK8ex5GDH4jKu9KWMxBZjNe7/GBdJADKRujaMJ6jp5iQYrVYwzXXW0ntPz/Co9p/cNvMqOddWrbGO44F26U9nkaexRb6uQdUDstv8AQIEegbMB5AVf1EV7VhFQsltVAVQWC6AQBrUi3dVhKkEdQZHxFc6Ty8nUisJI90UUVBYKKKKACiiigAooooAKKKKACkPt5mfEWrZ9gLnUTu5LKxI5wpA/iNPlI/bYxirJHO2Z8ocR8czfy1KIZK4TwnKgNVfaSzks3bgAzIjsPUKSPnV5gcb4RVR2wugYPEsdALNw/BTVmCXIr/XrtlDawtrO1tB9o7QmbmNASzczt7W9XfZHtIcSzWr1ruryDMQDmVlmMykgHQkSD1G9J2H4jiTbL28O1yypY53v9wpBYknIksQJ1LGNOVXvZDi+GuYgK1nuMTlOX7TvFddM2S4rFX2BjfSs+I4Og5zcuXx9B+YUocY7eWbN02bSG9cUw0HKit+HNBJPWAYpruvpXM8VhuD4e4yfbPckl2ttfukHWSxSVmZkR7qI4zyE3JLhjrwHtAMSWR7ZtOIIBYMrgjdG0zRsRAI061Z3lrm4QXUz4DEHELbZXyg93fQqZhlIBZSJB0BgnQ10D62HRXEgMoIBBBEiYIOxqZpeCKXJ8MqOMYNXEzldZyvzHr1XTUHeqXhXEcVLtbIt54WQoY5FJ1VmmAxkgxMEcwIuGX6xcNsEZEI7zSZO4t9OQJ30IHOrzD8JEzFMpyo4fQjWKDmsLleRfv8ACWuDM5ZnO7MSx+J5eVR8Hdu4Rw9sgEe0pkK4j2WA+TakeeoLzlUCDSb2nxAWYp3fBl6Oh8Jx4v2UuqCAwmDuCDBHnBBFS6TfoyxZfD3FLSEulQPwgqrxPSWJjlNOVKfDLhRRRUAFFFFABRRRQAUUUUAFLfbPg7X0S5aBNy0ToCAWRhDLrzkBh+mOdMlYoA45axFohDiWuh7gzKAbiLbUsQgOUjIxg6nWZHlWjtVxNkwtyw7F3Jtm20avaFxcxaNPDsx28S8zV52l4L4r1se0A2UR7Vp2LDfmpLL7vSqfg+DLi4L32iqGsLOsprmnzOgP6KzqySmdVaeFtS2kHtDxi3ZwmDQXBbS6bKs2rZbYUNJVTJEgSOcmoXF+Nd9h8LiAobEC6gUooVrmXI6NAA8cG4hMCRBgct44I9jOosWsVYMkBsq3V5kSwhx75po7JdmrHcozW0YsoPiGcCQIRc2yqNAPKmJ7VjAm6icpqTeML+fYq+0Xa+73RsPYuYW/dIW2SQylWMNDrswHwneq/jDracYPDhraWBba66EKxa40KMxBXMzRqykSy+zuGftN2W7y0y2TBXx20JJVbo0DKT7AK5lI28QMAjXn/wDmU8QxrXzcFi6pt58O4OYsgWdJHgJUERPKpTjnkpPfhqPfgbMRgi4N62w+sWra37F4DIXtkE93cUHnlZGXkRIjYM9nGC7aS6vsuiuPRhP9aVeLYq9YtrZyI117PcILbnOzEuzXCjDwr4yd4FZwNvGYO2ikfWLKgAQIuKAOSnXlsZ9RVJR7wPrk01uXPn8jL2YSLUx/pLp9xuuZq/HEVUQYpH4Fx23N8I4yqwfLEFAyyQV3BLhzHnpyqYcE1wG5iGyIdQhYoAORcgiW8pgee9P3pRWTEqZTsaX1GQY0Ma147gy3Fk0uiz3DIysTaYhSMxYAn2WBMmCYEbeIbaza3eOQMtWjLcsopZU65bWaeCRhMSI9m7ltuP4jkYeYZo9GPTXoNI/ZnAvfvW77KRbWWUsCAxIhSAdxrIO2g8qeKiXZQKKKKqAUUUUAFFFFABRRRQAUUUUAVXHeDLiAPFkuL7DgTE7qRIzKYEieQOhFI/ZmzNlAdyoJ/UdT8ya6ZXPLQ7m/etn7lxon8LeNY8srAe49KRasYZ0NDN8wNXFQLcAbkrmOUlUSRmLEbabes7A1W8I4o1jNbUF7SEhHUFvCCBlIEnQnKDzj4uisGHlSli8L9TYtZdAjEnu7uiAzMIy+yJOxnyjajh9jpzsfy8mziHG3MJkIDkKWcm2ozSByzb6TEA86kYzgNq5aU4m2l24ijM/sMY3IbQ/E/CqnF95j1KBrNoTDOjG8YJJIUFQsmd5MdKarPC8wBuu12I0MKkjnkG/8RNDx4YpSm170UnC+D2E8eGAIb70lm5aEtqOWlMFvC+HWpP1RM2cqub8UCfjRiLoAiryllDVN4SRTtwW0boukQwjNEDNl1XNp4sp1HSod7B3L5S805QYW3GgQ/eg/f2M8gSOpqRjMRczWhbBYm4BlBALAq2msDz91W+FwF+7uO4Xq4DMT5KGgDzPwO9LSciZzjW8sqsfw3vAlizCNcddYzBYIdmgEcl6jUjrV9w3sjZTW6O/eIzOBA1khVGw23nQb1ZcO4SlklgWdyILtBaPwiAAonkByHSp9OgtqOdfb6ksgqgaDQVmiirCQooooAKKKKACiiigAooooAKKKKAClLtlwtpGJtgsVGW6o3KCSHA5lZOm5B5kAFrdgASSABqSdAB1pB7TcSfFJkXMlq4wtoolWcHVrraSAEDEJ6ZtTCyq/U4BXei1JGeGcRBUEEEESCDIIPMGteJy3puMCbKMAAN7jhws/pDGAOZXpvDxPBWS5bGGyoGS4zI05Dk7sDKR/Zkl9SAR5c6l8Fci3hUcQbci4OQuW1iJI1GbxA84BpEIqNjrby0bLdSrK1KHGeynw9n6kApM27UKw5qsaOp+8hGsHUQwkxTnaviBrypJ47xFTaRzu1sAk8xuCfcT8andn8Uww1gNuLa/tp8qtZFR5RfTTlb7ZeBlfEVBv3qiXcaBuwHqQP3rZg8Lcv+xKpzuERp+QH2j57Dz2KkpS4Rqk4VLMmSOzQS7iz4hNkTlnUuwI0HMKpJPTOtPApHs8JSbyqsBbgKkE5g3c2pYMNQ0zrM71acP4w1o5MQcyTAu816B43H5/jzNbPRcY8HFs1Xq2NvgZaKwDWaoSFFFFABRRRQAUUUUAFFFFABRRRQAViazVbxziPcW5GtxvDbXq3U/lG58h1IoSyQ3hZZX8exfeubC+yIN08jOotfCGI6FRzNLNzED64VfwlAFthgRmkKzupPtakLptlPWrzhtnKNdSZJJ3LEyWPmTrS9fBxZK4kA2w5HckeAFWI8U+2ZE66ajTnW2uO3gw2T3cs99seOHCXMOVtl3e3fVBICg5rJJY7x6fKkO32v7h79vE57xvwzFRoLhUqUAnwyoQROw1PVo+k5Cv1MqQihL4JjUD7GAo2Gg90VzrhOAF92u7W7bKq+bHM3vMKSfUVgnGELXPyxnrTTwukskl+03e31e7amxbcd4m7FfdpA3y6zEV0PFfVmt96lu2yEAqVRfFMBQI5kkD31zXg9od7fXKWLMq5QJMtop8hIgnlmWnTshwdrahWMqruwAMrnJgx1C6j9Rc8gaTZR69iw/6NWn1UqoSlJcNcfn6DP2cwC24JVQQJZoG+515D+lOCOCoIMgiQQZB856Umdp5t4YLlZu8YBsoLEIPExIGpBgKf1UdlcTcbC2QtxVQgsuRBmhnLQSxI0mIC8q6T5ltiuEZorFe+T5bGfhuoc9blyfcxX9loxeFma28LshFCgk6sxJiSWYsSYAG5NWD2pFV3OLJ2qSKXhOLaw4tNrabRfyNyX9B5dD5HwswNL3E8GGUgiQQQfSpfZrGm5aKuZuWyUc9Ygq3qUKk+c1SyK+ZF6pP5WW9FFFKHBRRRQAUUUUAFFFFABRRWq/eVFLMQqgSSTAA6k0AaOJcRt2Ez3DAmAAJZm5Ko5mlO5fa9cN25pyRZnInSeZJ1J8gNgK94mb99rzA5QAtsEahRMtrsWJ+AWa18Uud2hIGugA6sSAo95IFa6a0uX2YbrXLhdErh+MzM6wcqEDN1aJIA8tPjHKoHGLPdYgOPZvCfS4gA/vIB/IamcFwmRQsyeZ6sdS3vOtSeO4I3bLBYLr40/WuoHkDqp8mNXbxIqo7olF2x4OmNs2LbkrLsocbqxtOQw66qBHMGlK72bOAwtiws3WN13uMiMZbuyqiBMCOvQ9aan4gDYBG6vaYToR9oob0IUsKOIY3KJ3JMKvNmOw/xsJri692Q1EVHlP9zpaOqF1Et3HhsUuB9n2s3GYtF66CCBtatEidRu7FQAeUGNjPQeD4AACBAGgHlULhPD8ql7jCTq7HQbeeygaD0rZxPtCbdpzhkzZVJztKpMch7T6+g866lNbrjz8z7MNk4zklHiK6I3E2N6GIJD3u5tBSBlto4d7m8tmayNeQgRvPrguFa2XRiJRu7IUZV8Ay54OuZgAx/wCpO7hdlWxmHswhOHsAsQQWD3NwRGmlvr97zqRgrog3TEXLjMPR3OT+7lFMh2Wu+UvMIas7RmqS3fAqfYv1SyIVTJOIsyKosLc7jFAn2bwFs+Tgk2z75ZfVlph7yRS/2gw+dCNR5jQg8iDyIOoPUVWC3e0vY9vuGYVmqfs3xU37ZD/2tuFeNjOzjyaDpyII5TVxSWmnhjk01lBRRRUEhRRRQAUVgmqbiXHwjtbtI124N4IVFPIM52PkoYjpUN4JjFyeEWWNxaWkL3DlUfudAAOZJ0AG9LV66+KYFwVtjVbc+ejNG7eWw5darOJPfN1MReIdUEd0inKoO7pMlrg+YBAAnVlsZcoZSCpAII1BB1BnnTaZRaz5F6iucXh9Gk2wBS9xC5nvIg2T7Rh8VQR65j6oKuuIX4FUPA2zl7h/0jkj9A8KfFRm/iNa4fUwWNdDFgQYqYZ6VrsjQVsY0t8sbHiIjdsbX1fvHHsXVYgdLoElY/PuB1DdRVfg7l643ed3kJ0XvPuL+hdSx0mSvTlqydqfG9m2dQM10iJ9mFX5vP8ADWzh2BnU1dVxbVku10LlZJJ1x6fZFwvDS5DXCXI1GbYeijQeu9HEjam1ZziXuLmCnMQqHOZCydSoXb71be0uGAawW1Q51yn2S0KwJGxMI2/U1J4RfA0AC9AAAPlVnmSyiFiMsMjcPxVwXsZcW1edmYrZJti2IVAimbhXwyvwqPcR1VcO6Kim2QhV8zDJkAnwgBtZET7NNeYEVRdoxBsEf6yPcbdwfvFUrWGMsk5IrMDxFmENo6nK48+o8iNR5Gr7AYud6U+KWWzo1uO8LJbEmFYO4XKxgxq0gxp6TVhgsSRMgggkMp0ZWGhBHUVolFPjyZYSa93gdLN4Vqx6FlNVHC+Jh9RtMA9fMeXT0q3cyKyuO1mtS3xF3C4r6tfW4TCHwXP0MdG/haD5AtT3NJHF8LIMiQZBHl0q37JcUNxDZuH7S0AJ/Fb2VvUeyfMT94VF8c+9FtNPHsYw0UUVlNYUUUUAaMbdK23YbqrEeoBNct7NYshFvO2p1uPzuNrKqD7KBiSSdWMnnXVriBgQRIIgjyO9fN30jOcLYt4QMwZbl0EahiisQCfJpB86Vam8JGzSShFScvA/4rtdbZ+7BUmdswn4Va4TiH1bKrH7K6Tl/I+5HlbOpn7pPnoj9h/o9a3h8LjbaG9cvIxKEqqpmINs+KDETmMncQK0dh+O4mxx18NjWD94XwzDKMg+8hQESFMDTmGEzAqtUZwnlvKLam6u2rCWGOfaDHEghTqxCj1Y5Z9wM+6p/BLe3QRFQe1XCLdjE2FRzlbO4tmIUgBQA25BzMQpn2TrAirfgqQK7CknDKPOuDVmGXaDSufcS+k+1bvNbS01xFbKWzhSSJnKhGo0O5ExXQTtXJ7n0X3DfP2qCzm8LAsbgSfZy5YmNJLHYGOVKr2/7GmeccDbcxK3r7Ouq93aCn9Qa5+zrV9w8aClnhdpFz5BC52AH5U+yX3RbFMuB0FMa9ohP3sx2hwpuWGyiXSHUdSuuUeoke+l3BX9ipkGCPSnENVBjuCMGL2Cupk22MLO5KsAcsnkQR6VWuW3hlroOWGiywt2QKg8dMvYQROcuf0opk/zMo/ir1hbd5RHcmfO4gX4gk/3a3pgCuZ7hDXGEEgQFUbIs65Z111JPoAZWeASe3kXeJqcjECSPEv6l8Q+YFb+2XDz3i4pVW5bv92p+0a2F8HhzgAq4bYEiZKjpW3EpqaY+yyrcwVu26yqhrJDCQVtsbYkeYUGi6W1qSDTxUlKDEzh+YMGYjTZROVf+Z89PSm7BXswFLeP4ecPea1JK6MhOpKGYBPNgQR6ZTzq34O+lXniUdyF15hPaywxVrMKXcQj2XF217aEkDYNO6HyI08jB5U071T9oNLZCf2jeG2PzEHX0A8R8lNKjNJNPofKtyknHsaeH4tb1pLiTldQwkQYImCORqRSz2U4touGuKEuIoCQIR0UASJ2Yc1945wzCsSafRvnCUHiQUUUVJUK4h/lLf8A8/0xP/p67JwviVvEW1u2iWRpglSp8LFT4WAI1BFcR/yhsdbvnAd26so+sgsDKzntIwnyZCDUErs7L2XwvdYPC2/wWLKfy21H9K1X+y+FfFrjGsqcSgyrclttQDlnKWE+0RPnUrh2Ltmwjq6m2EHjkZYUQTPICKxxbiItWGuL4jACAa5mYgIPQkjXpUkC3jALt3EXHhlYi0qnUZLRYbbSbhcz6dKqsLins3baWiGR3VMjyYBmSr7iFBaDI8MaVMvHu7apJMCJJ1J5k+ZOvvrRwDD97ic3Kysz+dwVA9yZp/WK2pbYHPcnKzgabzhRJIA8yAPnUfFXQiO52VWYnyAJ/pXIfpTe82OZWnKqr3StqhQrq8cjnzCfygVf9jnu/wCa8rklbt5bdrMdTaOU3APLS7EadNKFHEUxknyXvDbGVEHMKJ9Y1+c1fYVdBVfhBJq3trV58CK1nk9g16BryTS9xfit5bzW7bIoCq05MzeLMNCWjdDyNLSbeENbUVljbaSagY/GWl0LrP4QZb+Uan4UuYSbh+1e5c8mc5T/AALC/KmHB2lUQiqo6KoA+VQ4OL5JVsZLgosTbuvmNu00AEy57sHTYAy390Vc9hr2a3cHLOHX9L20P+9mqdGlUXYn7PE4i0fwwo/LavXR/u3LdRbJyiWqioyyix7Y4YRZu7ZXyMfyXNP+ILfzqFYv27Q8dxFHm4H7mm27aDCGAYHcEAj4GqntJds2sPd7whMyMoKrLklTGRQCWbnAB2pUbnGOB0qVKWSvucXUD7NWuTsR4U9c7bj9M1otWyW7y6wLkEAbKq7lVHPbVjqY5AABUxvFbly218OoS2oBAGYPchSyqRqIJyiJkzpU2/irzLYyIWYZmKyoOTIQWOYgCCQN+dY56nLeekdSnS1xWU+TVxXHsLti7bygrdZIZgql1fmY0DIjroJ8Ypy4X2rt3UzG3dQSyk5Q4DKSGH2ZJ3G5FKXDmRVeU797hMqSDZUFQCuaCHnLqVDbkes5RcIAFwW1Gy2kVAB0lgflFcyfxBwl7evuNs07sf4HvC4lLi5rbq69VII+VbqQ+GobN4Xu8c8nBIhl84WSRuPhzp7U10dLqY3xyjDdS6nhnG+13bu9wTiGItC2L1i+BftqzFcjsIeDr4S6livVp6zy58Ve4iEF64oVHvOAqRHfXDdcDXbMTE7V0T/KU4b/APh4gAfftMefJ1H+/wDGuc9jFkkUy6TjDKMOqnKFblHs6Dc7aX04UMIiW5Fpba3ZIOSAB4QPb5Z531jlTKnaO3jr9vuFe3Zw1seAmAbjgBRkUkQihhJ5sI215xxI5bVvTbLy18IzRHXSmjgfCEW0maC58ZYNBlujKZiAB7hV9EpWy56Rh/8AVZtakMPEMXAltth1JOwHUk6AU19meGGzZGf+0cl31mGMeGfyqAvuqo7P8OtIQ+WXGzMzOR6ZyY91NKPpW+1vodQkuSLxLBWrsC7bS4BtnQNHpI0qi41BvWLYgBVe5AgAHRF09Gf4UxEzSxdbNib5/CUt/wAqZj87h+FRBclrHwyywNqrEVFwVup4Wpm+SK1weCtLXaW1F20/Jle2fUQ6/IPTUEqt7QYM3LDZRLLDr5suse/Ue+qRnhl5wzFoXsHcg0z4QyJpRs3AQGGxAIPkdRTdwVgVFaLusmXT94JObypbw1zuuKDpcMHoO8tED4vhwPVqabiUmccvRfu3F17ruTp1tMbpA9zAVnXuTNmdrGTjnaUW2a1YAe6PaJnIkifFGpbnlGuupEil61aZ3Ny4xdz948hp4VGyrpsI+OtaOGcGum1bdLqXMyyc6lSWPtHOvVpOqzrUjGYm7YUBrUO5yqwYPbBgmSdG0AJgqJiJ515vUaiVj2pnoNPGqMVt+ZldxHDIrlWIuhnW6LOUTmEau7EhbZYT7MnWJry1sQc4QLuVUBbYjbT70dWnnEUWLcSZJLGWY7k9T/jTaonHb1sWilwE94CoVRLExOnIRvJiszcm9pshRGPL7JXD+J27rMtsk5YMwQCDzBO40q3tPyrma3HUBixRgpDFOYMEiQJ3E6a6U5dlLF1bOW6CIY5Mxlshg69NZ35RSdRUorcmaLqnDGfP6jElX/ZjE5rRQmTabuz6QGX+6wHuNUKLWm5xoYO4zHa6qjadULSfg6/CrfC7/Tuw+mjl6uG+HBA/ygMD3nCs/wDqr1t/Wc1uP/Mn3VxnsTb3NfQH0vYcPwjGA8kDD1V1I/avn7sY2oHr8v8ArXoNR8h57W/4hi4whLIqCWg5QObGEUe8tFdhxvYxbaL9UCoUVVKEwjhRE6TkfTeIPPrXOeymD7/idhYlUIZvIIrXJ/n7se+u6UaXMFlFNNVGUHuXf8/6c5wmLZGKujW3XdG3HmCJDD8ykirnD48Eb60x8R4bbvrluKGjY7Mp6qw1U+lKuO7N3rRm0e+ToSFuD9lf4r766Uboy+YienlDmHKLWxfBpZ4S+ZA53ctc/nYsPkQPdWjGcdXDW2a6txSPCFNpwSx2XUAfPrWjsxjVu4e0VOqKqus6qwEEH4SDzFNilngXNvbyOGFOlSlaqPD4mKsFxIqsoloTWCwDV6zVBF8VkYgUpwY5TQt8W4ccO5IBNliSGAJyE6lGA2WdQ2wGmkCcYDi6pqLikfrEfvTSt+sSkzlWeuUTTYzeMNZFSrju3J4K8cUe4v2SnX75ByDzE+36DTqRVS9kLK6neZ3JOpJPUmT76ZcViARVNhcC2Jb7M5bcw139wn4m5TsPMiKIyUeWRKMp4SI3ZfE5UyEkxMEzrDG2xnqXtsx6ZxUrtVDW7bj7lxSfRgyfu4NWvaHAC3ZR7SwLA1A/1UeL1iA3XwnrVaLgdGRtVYEH0Iry+sq2Xb10z0Ol5in5RT27VauJcNF5Ms5TIKsBJBHl6SPfW3CuQWR/aQwfMH2X9GHzBHKpyLWObcXlHX35WUI/Fezzo6raV7qupmSNGG8nQBSD/dPWnPhOHdbSC4QXCgEjYkc6lhKkYeyWICiTWe2yU0o4KWWtpbn0YVa0cV7NNish2Cz75j/2/OmTB8KC6vqenKrMCt+j+Fyzvs4+xyrtVniIufSQk8Lxw/7PcPwUn+lfN/YkeIH8rfuK+k/pC/8A1eO/7te/4bV83dihr6L+7H/lXZv+Q4+r/wAbOw/RJgs1/FXyPZi2p8yfF/w1+NdQik76KsJkwRbncuOx9xyfupPvpxmr1/KhlKxBGa81WcV7S4TCsFxGJtWmOwe4qn4Glztp29s2MLOFu27166CLYS4rAdXYrMAA6dTA60xJt4Q1tLlih9J/FnxWI7q0y91hyRlMw16IZpE+yDlGm+frSZwtla6S/hdZVPEVJ2zEMu+ojToa1PxYZMolXOgza77tm2bmfX1rWLYiI0o0tWovhOE3tWePqadXdo9LZXOtb3jn6f2Ml/iV20kpfug7KCVeWO39orGOZ8gaLfarFoRLo685tS09YVhI8hr60v2lulRcJL2xOWfaA/EfxDz3A6ya3A94QinV+YOy/eM+mgPUinaVKNMnOeWs+esCdcnZqYKuranjHHefrgZrXbm8wlbdpl1ykXGUMNp2MCfWs4ft/cJANhQ0Ekd8dIIA+5sdYPkelUnEcIEBe2AAB4lG0DmOjAD3xUV8OBY72QLjFSp30YhVQ9RBHv1ohq65Qi+c5wyLfhdsLLI4WEm0+Rsf6QCCV7nWJ1u8zoBAUkk9BJ0rQO3WJdSBZt2WBiHZrhGnMDLHxpXwNxMPczuQc2jsRrPJhzA5EDy6VIx+IFx1aCtsaOZhmXrG6x8YJ2pjlNWuO3KSER09MqFP1EpN4wzs/ZTC2MXh7d8lrucGVcjKrglXTIoCtDAjxA7U0qsbbVyvsb2kt4O8MO5C2r2WI9m2+iqx6K2g/hB6muqg1kUnJbjRZT6M3DjgCKTuKcEewZsoXs/gXVrfkF+8nkNRtBGzlWKXZXGxYkTXbKt5icv4ldGlweG4mhV5tllO6EPEHmJ5+RNSOH8Us3FDJcUg8pGaRoRl3DAiCPKujsoO4mvFuwq+yqj0AH7Vil8Pi1jJqWukvAr8PwNy6RKMidXGUn0U+L4gUz4fDqghRFbazWinS11dLkzWXzs7CiiitIoVPpUuZeE40/7Ij4kD+tfPnY8QG/Sv7vX0h254ScXgMTYUgM9tss7Zh4lmOUgCvnvsRwy5fZbNtGz3hlB2CwCSxPIAEn3RzpF6zHCM2pi5Qwj6F7DWsvD8JO5so59XUOfm1V/0mcYfDYNjabJcchFMkESDJBGx8/OmjC2QiKg2VQo9AIH7Ui/S9wR72HS/bkmwWLrr/ZkeJgOZUgH0zVezKg9prqS3JPo+e+JYdzcNy4zOSZYuxZiOuY7j5inbh3BsPirC5IS4APEuh/8AkeVVVyyGGv8Ag9RVZaxD4a5mTQTBA2B8vynl7xWKu5y58o6E6ljHgmx9XvNaxIEtAV48BXpB2M+6veNtBCFBJQ6so1IXnB312jU7x0qD2ixhxADNuK0YF2tjxSV69P8A6/tWrTvfdulNrOU/uU1Etmm9ONak44a+3PP5HbDurKCpGWNCNoqpwt8Jda4ABbbSfwifb/STqQPI1CtZzmFvVSM1wDoT938xE+oB5xUpX0kGRyA1npHrWjT/AA6EZWRnLP8AM5ZXWfGLZqmdcMefz4wiw4vd9m318TegOg95+SmqhSbge1mi2rTA3kjaegOunP0qdg+DX2uLYtgPeuDwSYAgGVn8KD5edacNYabKsQgjIcqwZ1OpYmTmkerGm0RqhVHjcuWzPqrL7tTLLcW8RS/TyW/A1QWz4QGHhc8yQNyTrBGu/OoOFsd47W7bDIv39/Cdgo+8RqM22nPavfEuGpbyMSSDo2ZpBMEqY2GxG3OvWEtXJF20sqAQSTlQqROh56gHQGl1rEJ21zxnwx9816tenvrXtxlrrr9vqRsbaTDtkJ8LRlLneYXKSeQPPYAjpX0F2YwDWMLZtvdN5lXVyZmdQAeagGATrAE18tdoMU9274jJGigeyPQe7Umu9/RVxa41pcM6k91bUl+QJ0C++Gj9JqqulKMYy8CLqIRslOHTH+iiigUFFFFABRRRQAUUUUAYNIn0f8Et2sRjLqqs946LAjKDeull3jUZNo9kU9ml/shg2tjEl1ZS+JusA3Nc0AjyOppck3KL/JZYwxgFYZQd9a9UUwqcN7e9kTgrue2D9WuHwH/Vsf8ARny/CemnLVPxeGDCYnSCOo6evMeY86+nMVhUuoyXFDowIZWAIIPIg71yztR9HFy2Tcwc3Le/dEy6/pJPjXy30+9XPu07jLfA21XprbI4fiHZGytqOR6jrTt2YwgxCgRvVTxnhoYFdnn2Yh1bn4d56g+u+8bszx9sK+vKpa3xTSGqXgaRw36pcNoiFckqfzRqvwGnv8q1YG0v1g6+ESV6Z/vx6f1bpVL2w7VfWACu4IiDsZHOuhfRbwO3jMt51DW7cELyzEREcxvIrRTRujOeWuP1Is1zrdcHBPDz+Bt7BcGFlGxd6EJVghYwFtaMzmdBOUHXko6ml7inFsATc+p8PTEvmLd4/gtlyxJYSCxGbXQAHkRvTB9MPe/5uItAlTcTvcoJPdiTEDkWCg+U1zbs52iS2I0npsfgdaM+mtqESbuk7J95F4YO9ZcvdRXJJY6xBJkwpEAeU6VJ4h2j8ECfT+lS+0nGkedpNHYbsZexV4OVywZ8Q0T87Dr0TcnXQbUXuYxtJZZRcPwR70PdiZEqDLKTqBl3Y6iY2211j6K7DcHOGwwzCLlw53ncSPCvlCx7yatOF8JtYe2tu2oAUQDAkmZLE8yTJJ6mp9PUcGWc9wUUUVcWFFFFABRRRQAUUUUAYrMUUUAFFFFABWIrNFAHKvpX7OXnvfWk/szbW25RJdMpc5mOsr4940jWBXKsbwkXBlAAuINI0DrGjDz5eunQ19UGkri/C7HfIO5tQbsH7NdQRqDpsazzrxLKZors4wzmX0d/RS2NTv8AGF7Vk/2arAd9/H4gcqbRpr6b9v7O9n7GBtd1h1yrMmTJJiNf+QgVZqsQBoBXqnpYWBMpbnlmnF4VLqFLihlbQg7GlbiH0cYK79xkMzIYNHoLgYCm+ihpMhNoTcD9GuCtNMO3qUX5oqn5014LBpaQJaQIo2AED18z51vooSS6BtvsKKKKkgKKKKACiiigAooooAKKKK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8" name="AutoShape 14" descr="data:image/jpeg;base64,/9j/4AAQSkZJRgABAQAAAQABAAD/2wCEAAkGBxQSEhQUEhQWFRUXGRgYGBgYFBgWGBwYHBcYGhwXHRcYHSggGBsmHBccITEhJSkrLi4uFx8zODMsOSgtLisBCgoKDg0OGxAQGi0lICUsLDQ0NzQ0LCwtLCwvLCwsLC8sLCwsLCwsLzQsLCwsLCwsLCwsLCwsLCwsLCwsLCwsLP/AABEIAQoAvQMBIgACEQEDEQH/xAAcAAACAgMBAQAAAAAAAAAAAAAABgQFAQMHAgj/xABKEAACAQIEAwUECAMDCQgDAAABAhEAAwQSITEFQVEGEyJhcTKBkaEHFCNCUmJysYKSwTOi8AgVQ1NjsrPR8WR0g6PE0uHiNDVF/8QAGgEAAgMBAQAAAAAAAAAAAAAAAAMBAgQFBv/EACwRAAICAQQBAgUEAwEAAAAAAAABAgMRBBIhMUETIgUyUWFxkbHw8TNCwRT/2gAMAwEAAhEDEQA/AO40UUUAFFFFABRRRQAUUUUAFVD9psKGKm8kjQnUqI5lgMoHmTGhqVxtow98idLb7GD7J2PI+dJPAsICBMcttB8OlSkBO7Qcdt3MRbso5K5WMgTbZ8wGUP7LOoBOWdmnlp7t27aW2uXYVFEk9PhrzqTieEW2tlGVYiAIGh5EdCOUVWYvDtcw96xdugGylu73qpAYKWYBrZbTW1JhtRHnTlZiGMcmeVW6xNvg8XO0eHt3SENxrShSb1m6XUEgmDbnxACDs3tbU4rbvKNHFzydcp/mQQP5a5RgcPevKvdIxcBbrd1kbKQVOz+2MwiIJMHpXSeyuOv3bRbEKAcxCnI1sso3JRvZMyPOJ0rLCxz7R0tTpoU42vP1/om2eJrOW4Dac6ANGVj+V9m9ND5VOBqFi7SsCGAIO4IkfCqf/On1VwGJayd51a35g7snkduWginKDayjB6qTwxmoryjSJBkHYjavVUGhRRRQAUUUUAFFFFABRRRQAUUUUAFFFU3ajjf1S0GC5nZsqAmBMEySOQAP+NaALiaJrlFvvr7G5cuOWYycruqj8oAOi8o+NWXDe0OJw3gIF62NgxYXB5C4ScwnYEc94EVOCMnQcQRlbMYWDJmIEameWlcw4DxFVdkUyLZgNEZkjw3Au4BHzBq24xxwY6Esk9wILHYu4+4egQ7jmwj7usO/wEXCGDOjAZcywCRvBBBB1/c0r1cSwbIaRyr3N8+BhHEARVZe4gtnE27mUvnU27iLGYqPErwdCFOYf+JpO1V68GxAj7bb/ZjUfmg6n0geVTeHcECEsSWZozM0ZjGw0GgEnSplavBMNI8+98DFwTF4Mu31fu0uPqy5O6uGJ1KMATudYq0u3RSziOHo65WUEeYnUbHyNRQ9+xpbbvE/BcYkgfluGSPRpHpRCxf7FLdK8ex5GDH4jKu9KWMxBZjNe7/GBdJADKRujaMJ6jp5iQYrVYwzXXW0ntPz/Co9p/cNvMqOddWrbGO44F26U9nkaexRb6uQdUDstv8AQIEegbMB5AVf1EV7VhFQsltVAVQWC6AQBrUi3dVhKkEdQZHxFc6Ty8nUisJI90UUVBYKKKKACiiigAooooAKKKKACkPt5mfEWrZ9gLnUTu5LKxI5wpA/iNPlI/bYxirJHO2Z8ocR8czfy1KIZK4TwnKgNVfaSzks3bgAzIjsPUKSPnV5gcb4RVR2wugYPEsdALNw/BTVmCXIr/XrtlDawtrO1tB9o7QmbmNASzczt7W9XfZHtIcSzWr1ruryDMQDmVlmMykgHQkSD1G9J2H4jiTbL28O1yypY53v9wpBYknIksQJ1LGNOVXvZDi+GuYgK1nuMTlOX7TvFddM2S4rFX2BjfSs+I4Og5zcuXx9B+YUocY7eWbN02bSG9cUw0HKit+HNBJPWAYpruvpXM8VhuD4e4yfbPckl2ttfukHWSxSVmZkR7qI4zyE3JLhjrwHtAMSWR7ZtOIIBYMrgjdG0zRsRAI061Z3lrm4QXUz4DEHELbZXyg93fQqZhlIBZSJB0BgnQ10D62HRXEgMoIBBBEiYIOxqZpeCKXJ8MqOMYNXEzldZyvzHr1XTUHeqXhXEcVLtbIt54WQoY5FJ1VmmAxkgxMEcwIuGX6xcNsEZEI7zSZO4t9OQJ30IHOrzD8JEzFMpyo4fQjWKDmsLleRfv8ACWuDM5ZnO7MSx+J5eVR8Hdu4Rw9sgEe0pkK4j2WA+TakeeoLzlUCDSb2nxAWYp3fBl6Oh8Jx4v2UuqCAwmDuCDBHnBBFS6TfoyxZfD3FLSEulQPwgqrxPSWJjlNOVKfDLhRRRUAFFFFABRRRQAUUUUAFLfbPg7X0S5aBNy0ToCAWRhDLrzkBh+mOdMlYoA45axFohDiWuh7gzKAbiLbUsQgOUjIxg6nWZHlWjtVxNkwtyw7F3Jtm20avaFxcxaNPDsx28S8zV52l4L4r1se0A2UR7Vp2LDfmpLL7vSqfg+DLi4L32iqGsLOsprmnzOgP6KzqySmdVaeFtS2kHtDxi3ZwmDQXBbS6bKs2rZbYUNJVTJEgSOcmoXF+Nd9h8LiAobEC6gUooVrmXI6NAA8cG4hMCRBgct44I9jOosWsVYMkBsq3V5kSwhx75po7JdmrHcozW0YsoPiGcCQIRc2yqNAPKmJ7VjAm6icpqTeML+fYq+0Xa+73RsPYuYW/dIW2SQylWMNDrswHwneq/jDracYPDhraWBba66EKxa40KMxBXMzRqykSy+zuGftN2W7y0y2TBXx20JJVbo0DKT7AK5lI28QMAjXn/wDmU8QxrXzcFi6pt58O4OYsgWdJHgJUERPKpTjnkpPfhqPfgbMRgi4N62w+sWra37F4DIXtkE93cUHnlZGXkRIjYM9nGC7aS6vsuiuPRhP9aVeLYq9YtrZyI117PcILbnOzEuzXCjDwr4yd4FZwNvGYO2ikfWLKgAQIuKAOSnXlsZ9RVJR7wPrk01uXPn8jL2YSLUx/pLp9xuuZq/HEVUQYpH4Fx23N8I4yqwfLEFAyyQV3BLhzHnpyqYcE1wG5iGyIdQhYoAORcgiW8pgee9P3pRWTEqZTsaX1GQY0Ma147gy3Fk0uiz3DIysTaYhSMxYAn2WBMmCYEbeIbaza3eOQMtWjLcsopZU65bWaeCRhMSI9m7ltuP4jkYeYZo9GPTXoNI/ZnAvfvW77KRbWWUsCAxIhSAdxrIO2g8qeKiXZQKKKKqAUUUUAFFFFABRRRQAUUUUAVXHeDLiAPFkuL7DgTE7qRIzKYEieQOhFI/ZmzNlAdyoJ/UdT8ya6ZXPLQ7m/etn7lxon8LeNY8srAe49KRasYZ0NDN8wNXFQLcAbkrmOUlUSRmLEbabes7A1W8I4o1jNbUF7SEhHUFvCCBlIEnQnKDzj4uisGHlSli8L9TYtZdAjEnu7uiAzMIy+yJOxnyjajh9jpzsfy8mziHG3MJkIDkKWcm2ozSByzb6TEA86kYzgNq5aU4m2l24ijM/sMY3IbQ/E/CqnF95j1KBrNoTDOjG8YJJIUFQsmd5MdKarPC8wBuu12I0MKkjnkG/8RNDx4YpSm170UnC+D2E8eGAIb70lm5aEtqOWlMFvC+HWpP1RM2cqub8UCfjRiLoAiryllDVN4SRTtwW0boukQwjNEDNl1XNp4sp1HSod7B3L5S805QYW3GgQ/eg/f2M8gSOpqRjMRczWhbBYm4BlBALAq2msDz91W+FwF+7uO4Xq4DMT5KGgDzPwO9LSciZzjW8sqsfw3vAlizCNcddYzBYIdmgEcl6jUjrV9w3sjZTW6O/eIzOBA1khVGw23nQb1ZcO4SlklgWdyILtBaPwiAAonkByHSp9OgtqOdfb6ksgqgaDQVmiirCQooooAKKKKACiiigAooooAKKKKAClLtlwtpGJtgsVGW6o3KCSHA5lZOm5B5kAFrdgASSABqSdAB1pB7TcSfFJkXMlq4wtoolWcHVrraSAEDEJ6ZtTCyq/U4BXei1JGeGcRBUEEEESCDIIPMGteJy3puMCbKMAAN7jhws/pDGAOZXpvDxPBWS5bGGyoGS4zI05Dk7sDKR/Zkl9SAR5c6l8Fci3hUcQbci4OQuW1iJI1GbxA84BpEIqNjrby0bLdSrK1KHGeynw9n6kApM27UKw5qsaOp+8hGsHUQwkxTnaviBrypJ47xFTaRzu1sAk8xuCfcT8andn8Uww1gNuLa/tp8qtZFR5RfTTlb7ZeBlfEVBv3qiXcaBuwHqQP3rZg8Lcv+xKpzuERp+QH2j57Dz2KkpS4Rqk4VLMmSOzQS7iz4hNkTlnUuwI0HMKpJPTOtPApHs8JSbyqsBbgKkE5g3c2pYMNQ0zrM71acP4w1o5MQcyTAu816B43H5/jzNbPRcY8HFs1Xq2NvgZaKwDWaoSFFFFABRRRQAUUUUAFFFFABRRRQAViazVbxziPcW5GtxvDbXq3U/lG58h1IoSyQ3hZZX8exfeubC+yIN08jOotfCGI6FRzNLNzED64VfwlAFthgRmkKzupPtakLptlPWrzhtnKNdSZJJ3LEyWPmTrS9fBxZK4kA2w5HckeAFWI8U+2ZE66ajTnW2uO3gw2T3cs99seOHCXMOVtl3e3fVBICg5rJJY7x6fKkO32v7h79vE57xvwzFRoLhUqUAnwyoQROw1PVo+k5Cv1MqQihL4JjUD7GAo2Gg90VzrhOAF92u7W7bKq+bHM3vMKSfUVgnGELXPyxnrTTwukskl+03e31e7amxbcd4m7FfdpA3y6zEV0PFfVmt96lu2yEAqVRfFMBQI5kkD31zXg9od7fXKWLMq5QJMtop8hIgnlmWnTshwdrahWMqruwAMrnJgx1C6j9Rc8gaTZR69iw/6NWn1UqoSlJcNcfn6DP2cwC24JVQQJZoG+515D+lOCOCoIMgiQQZB856Umdp5t4YLlZu8YBsoLEIPExIGpBgKf1UdlcTcbC2QtxVQgsuRBmhnLQSxI0mIC8q6T5ltiuEZorFe+T5bGfhuoc9blyfcxX9loxeFma28LshFCgk6sxJiSWYsSYAG5NWD2pFV3OLJ2qSKXhOLaw4tNrabRfyNyX9B5dD5HwswNL3E8GGUgiQQQfSpfZrGm5aKuZuWyUc9Ygq3qUKk+c1SyK+ZF6pP5WW9FFFKHBRRRQAUUUUAFFFFABRRWq/eVFLMQqgSSTAA6k0AaOJcRt2Ez3DAmAAJZm5Ko5mlO5fa9cN25pyRZnInSeZJ1J8gNgK94mb99rzA5QAtsEahRMtrsWJ+AWa18Uud2hIGugA6sSAo95IFa6a0uX2YbrXLhdErh+MzM6wcqEDN1aJIA8tPjHKoHGLPdYgOPZvCfS4gA/vIB/IamcFwmRQsyeZ6sdS3vOtSeO4I3bLBYLr40/WuoHkDqp8mNXbxIqo7olF2x4OmNs2LbkrLsocbqxtOQw66qBHMGlK72bOAwtiws3WN13uMiMZbuyqiBMCOvQ9aan4gDYBG6vaYToR9oob0IUsKOIY3KJ3JMKvNmOw/xsJri692Q1EVHlP9zpaOqF1Et3HhsUuB9n2s3GYtF66CCBtatEidRu7FQAeUGNjPQeD4AACBAGgHlULhPD8ql7jCTq7HQbeeygaD0rZxPtCbdpzhkzZVJztKpMch7T6+g866lNbrjz8z7MNk4zklHiK6I3E2N6GIJD3u5tBSBlto4d7m8tmayNeQgRvPrguFa2XRiJRu7IUZV8Ay54OuZgAx/wCpO7hdlWxmHswhOHsAsQQWD3NwRGmlvr97zqRgrog3TEXLjMPR3OT+7lFMh2Wu+UvMIas7RmqS3fAqfYv1SyIVTJOIsyKosLc7jFAn2bwFs+Tgk2z75ZfVlph7yRS/2gw+dCNR5jQg8iDyIOoPUVWC3e0vY9vuGYVmqfs3xU37ZD/2tuFeNjOzjyaDpyII5TVxSWmnhjk01lBRRRUEhRRRQAUVgmqbiXHwjtbtI124N4IVFPIM52PkoYjpUN4JjFyeEWWNxaWkL3DlUfudAAOZJ0AG9LV66+KYFwVtjVbc+ejNG7eWw5darOJPfN1MReIdUEd0inKoO7pMlrg+YBAAnVlsZcoZSCpAII1BB1BnnTaZRaz5F6iucXh9Gk2wBS9xC5nvIg2T7Rh8VQR65j6oKuuIX4FUPA2zl7h/0jkj9A8KfFRm/iNa4fUwWNdDFgQYqYZ6VrsjQVsY0t8sbHiIjdsbX1fvHHsXVYgdLoElY/PuB1DdRVfg7l643ed3kJ0XvPuL+hdSx0mSvTlqydqfG9m2dQM10iJ9mFX5vP8ADWzh2BnU1dVxbVku10LlZJJ1x6fZFwvDS5DXCXI1GbYeijQeu9HEjam1ZziXuLmCnMQqHOZCydSoXb71be0uGAawW1Q51yn2S0KwJGxMI2/U1J4RfA0AC9AAAPlVnmSyiFiMsMjcPxVwXsZcW1edmYrZJti2IVAimbhXwyvwqPcR1VcO6Kim2QhV8zDJkAnwgBtZET7NNeYEVRdoxBsEf6yPcbdwfvFUrWGMsk5IrMDxFmENo6nK48+o8iNR5Gr7AYud6U+KWWzo1uO8LJbEmFYO4XKxgxq0gxp6TVhgsSRMgggkMp0ZWGhBHUVolFPjyZYSa93gdLN4Vqx6FlNVHC+Jh9RtMA9fMeXT0q3cyKyuO1mtS3xF3C4r6tfW4TCHwXP0MdG/haD5AtT3NJHF8LIMiQZBHl0q37JcUNxDZuH7S0AJ/Fb2VvUeyfMT94VF8c+9FtNPHsYw0UUVlNYUUUUAaMbdK23YbqrEeoBNct7NYshFvO2p1uPzuNrKqD7KBiSSdWMnnXVriBgQRIIgjyO9fN30jOcLYt4QMwZbl0EahiisQCfJpB86Vam8JGzSShFScvA/4rtdbZ+7BUmdswn4Va4TiH1bKrH7K6Tl/I+5HlbOpn7pPnoj9h/o9a3h8LjbaG9cvIxKEqqpmINs+KDETmMncQK0dh+O4mxx18NjWD94XwzDKMg+8hQESFMDTmGEzAqtUZwnlvKLam6u2rCWGOfaDHEghTqxCj1Y5Z9wM+6p/BLe3QRFQe1XCLdjE2FRzlbO4tmIUgBQA25BzMQpn2TrAirfgqQK7CknDKPOuDVmGXaDSufcS+k+1bvNbS01xFbKWzhSSJnKhGo0O5ExXQTtXJ7n0X3DfP2qCzm8LAsbgSfZy5YmNJLHYGOVKr2/7GmeccDbcxK3r7Ouq93aCn9Qa5+zrV9w8aClnhdpFz5BC52AH5U+yX3RbFMuB0FMa9ohP3sx2hwpuWGyiXSHUdSuuUeoke+l3BX9ipkGCPSnENVBjuCMGL2Cupk22MLO5KsAcsnkQR6VWuW3hlroOWGiywt2QKg8dMvYQROcuf0opk/zMo/ir1hbd5RHcmfO4gX4gk/3a3pgCuZ7hDXGEEgQFUbIs65Z111JPoAZWeASe3kXeJqcjECSPEv6l8Q+YFb+2XDz3i4pVW5bv92p+0a2F8HhzgAq4bYEiZKjpW3EpqaY+yyrcwVu26yqhrJDCQVtsbYkeYUGi6W1qSDTxUlKDEzh+YMGYjTZROVf+Z89PSm7BXswFLeP4ecPea1JK6MhOpKGYBPNgQR6ZTzq34O+lXniUdyF15hPaywxVrMKXcQj2XF217aEkDYNO6HyI08jB5U071T9oNLZCf2jeG2PzEHX0A8R8lNKjNJNPofKtyknHsaeH4tb1pLiTldQwkQYImCORqRSz2U4touGuKEuIoCQIR0UASJ2Yc1945wzCsSafRvnCUHiQUUUVJUK4h/lLf8A8/0xP/p67JwviVvEW1u2iWRpglSp8LFT4WAI1BFcR/yhsdbvnAd26so+sgsDKzntIwnyZCDUErs7L2XwvdYPC2/wWLKfy21H9K1X+y+FfFrjGsqcSgyrclttQDlnKWE+0RPnUrh2Ltmwjq6m2EHjkZYUQTPICKxxbiItWGuL4jACAa5mYgIPQkjXpUkC3jALt3EXHhlYi0qnUZLRYbbSbhcz6dKqsLins3baWiGR3VMjyYBmSr7iFBaDI8MaVMvHu7apJMCJJ1J5k+ZOvvrRwDD97ic3Kysz+dwVA9yZp/WK2pbYHPcnKzgabzhRJIA8yAPnUfFXQiO52VWYnyAJ/pXIfpTe82OZWnKqr3StqhQrq8cjnzCfygVf9jnu/wCa8rklbt5bdrMdTaOU3APLS7EadNKFHEUxknyXvDbGVEHMKJ9Y1+c1fYVdBVfhBJq3trV58CK1nk9g16BryTS9xfit5bzW7bIoCq05MzeLMNCWjdDyNLSbeENbUVljbaSagY/GWl0LrP4QZb+Uan4UuYSbh+1e5c8mc5T/AALC/KmHB2lUQiqo6KoA+VQ4OL5JVsZLgosTbuvmNu00AEy57sHTYAy390Vc9hr2a3cHLOHX9L20P+9mqdGlUXYn7PE4i0fwwo/LavXR/u3LdRbJyiWqioyyix7Y4YRZu7ZXyMfyXNP+ILfzqFYv27Q8dxFHm4H7mm27aDCGAYHcEAj4GqntJds2sPd7whMyMoKrLklTGRQCWbnAB2pUbnGOB0qVKWSvucXUD7NWuTsR4U9c7bj9M1otWyW7y6wLkEAbKq7lVHPbVjqY5AABUxvFbly218OoS2oBAGYPchSyqRqIJyiJkzpU2/irzLYyIWYZmKyoOTIQWOYgCCQN+dY56nLeekdSnS1xWU+TVxXHsLti7bygrdZIZgql1fmY0DIjroJ8Ypy4X2rt3UzG3dQSyk5Q4DKSGH2ZJ3G5FKXDmRVeU797hMqSDZUFQCuaCHnLqVDbkes5RcIAFwW1Gy2kVAB0lgflFcyfxBwl7evuNs07sf4HvC4lLi5rbq69VII+VbqQ+GobN4Xu8c8nBIhl84WSRuPhzp7U10dLqY3xyjDdS6nhnG+13bu9wTiGItC2L1i+BftqzFcjsIeDr4S6livVp6zy58Ve4iEF64oVHvOAqRHfXDdcDXbMTE7V0T/KU4b/APh4gAfftMefJ1H+/wDGuc9jFkkUy6TjDKMOqnKFblHs6Dc7aX04UMIiW5Fpba3ZIOSAB4QPb5Z531jlTKnaO3jr9vuFe3Zw1seAmAbjgBRkUkQihhJ5sI215xxI5bVvTbLy18IzRHXSmjgfCEW0maC58ZYNBlujKZiAB7hV9EpWy56Rh/8AVZtakMPEMXAltth1JOwHUk6AU19meGGzZGf+0cl31mGMeGfyqAvuqo7P8OtIQ+WXGzMzOR6ZyY91NKPpW+1vodQkuSLxLBWrsC7bS4BtnQNHpI0qi41BvWLYgBVe5AgAHRF09Gf4UxEzSxdbNib5/CUt/wAqZj87h+FRBclrHwyywNqrEVFwVup4Wpm+SK1weCtLXaW1F20/Jle2fUQ6/IPTUEqt7QYM3LDZRLLDr5suse/Ue+qRnhl5wzFoXsHcg0z4QyJpRs3AQGGxAIPkdRTdwVgVFaLusmXT94JObypbw1zuuKDpcMHoO8tED4vhwPVqabiUmccvRfu3F17ruTp1tMbpA9zAVnXuTNmdrGTjnaUW2a1YAe6PaJnIkifFGpbnlGuupEil61aZ3Ny4xdz948hp4VGyrpsI+OtaOGcGum1bdLqXMyyc6lSWPtHOvVpOqzrUjGYm7YUBrUO5yqwYPbBgmSdG0AJgqJiJ515vUaiVj2pnoNPGqMVt+ZldxHDIrlWIuhnW6LOUTmEau7EhbZYT7MnWJry1sQc4QLuVUBbYjbT70dWnnEUWLcSZJLGWY7k9T/jTaonHb1sWilwE94CoVRLExOnIRvJiszcm9pshRGPL7JXD+J27rMtsk5YMwQCDzBO40q3tPyrma3HUBixRgpDFOYMEiQJ3E6a6U5dlLF1bOW6CIY5Mxlshg69NZ35RSdRUorcmaLqnDGfP6jElX/ZjE5rRQmTabuz6QGX+6wHuNUKLWm5xoYO4zHa6qjadULSfg6/CrfC7/Tuw+mjl6uG+HBA/ygMD3nCs/wDqr1t/Wc1uP/Mn3VxnsTb3NfQH0vYcPwjGA8kDD1V1I/avn7sY2oHr8v8ArXoNR8h57W/4hi4whLIqCWg5QObGEUe8tFdhxvYxbaL9UCoUVVKEwjhRE6TkfTeIPPrXOeymD7/idhYlUIZvIIrXJ/n7se+u6UaXMFlFNNVGUHuXf8/6c5wmLZGKujW3XdG3HmCJDD8ykirnD48Eb60x8R4bbvrluKGjY7Mp6qw1U+lKuO7N3rRm0e+ToSFuD9lf4r766Uboy+YienlDmHKLWxfBpZ4S+ZA53ctc/nYsPkQPdWjGcdXDW2a6txSPCFNpwSx2XUAfPrWjsxjVu4e0VOqKqus6qwEEH4SDzFNilngXNvbyOGFOlSlaqPD4mKsFxIqsoloTWCwDV6zVBF8VkYgUpwY5TQt8W4ccO5IBNliSGAJyE6lGA2WdQ2wGmkCcYDi6pqLikfrEfvTSt+sSkzlWeuUTTYzeMNZFSrju3J4K8cUe4v2SnX75ByDzE+36DTqRVS9kLK6neZ3JOpJPUmT76ZcViARVNhcC2Jb7M5bcw139wn4m5TsPMiKIyUeWRKMp4SI3ZfE5UyEkxMEzrDG2xnqXtsx6ZxUrtVDW7bj7lxSfRgyfu4NWvaHAC3ZR7SwLA1A/1UeL1iA3XwnrVaLgdGRtVYEH0Iry+sq2Xb10z0Ol5in5RT27VauJcNF5Ms5TIKsBJBHl6SPfW3CuQWR/aQwfMH2X9GHzBHKpyLWObcXlHX35WUI/Fezzo6raV7qupmSNGG8nQBSD/dPWnPhOHdbSC4QXCgEjYkc6lhKkYeyWICiTWe2yU0o4KWWtpbn0YVa0cV7NNish2Cz75j/2/OmTB8KC6vqenKrMCt+j+Fyzvs4+xyrtVniIufSQk8Lxw/7PcPwUn+lfN/YkeIH8rfuK+k/pC/8A1eO/7te/4bV83dihr6L+7H/lXZv+Q4+r/wAbOw/RJgs1/FXyPZi2p8yfF/w1+NdQik76KsJkwRbncuOx9xyfupPvpxmr1/KhlKxBGa81WcV7S4TCsFxGJtWmOwe4qn4Glztp29s2MLOFu27166CLYS4rAdXYrMAA6dTA60xJt4Q1tLlih9J/FnxWI7q0y91hyRlMw16IZpE+yDlGm+frSZwtla6S/hdZVPEVJ2zEMu+ojToa1PxYZMolXOgza77tm2bmfX1rWLYiI0o0tWovhOE3tWePqadXdo9LZXOtb3jn6f2Ml/iV20kpfug7KCVeWO39orGOZ8gaLfarFoRLo685tS09YVhI8hr60v2lulRcJL2xOWfaA/EfxDz3A6ya3A94QinV+YOy/eM+mgPUinaVKNMnOeWs+esCdcnZqYKuranjHHefrgZrXbm8wlbdpl1ykXGUMNp2MCfWs4ft/cJANhQ0Ekd8dIIA+5sdYPkelUnEcIEBe2AAB4lG0DmOjAD3xUV8OBY72QLjFSp30YhVQ9RBHv1ohq65Qi+c5wyLfhdsLLI4WEm0+Rsf6QCCV7nWJ1u8zoBAUkk9BJ0rQO3WJdSBZt2WBiHZrhGnMDLHxpXwNxMPczuQc2jsRrPJhzA5EDy6VIx+IFx1aCtsaOZhmXrG6x8YJ2pjlNWuO3KSER09MqFP1EpN4wzs/ZTC2MXh7d8lrucGVcjKrglXTIoCtDAjxA7U0qsbbVyvsb2kt4O8MO5C2r2WI9m2+iqx6K2g/hB6muqg1kUnJbjRZT6M3DjgCKTuKcEewZsoXs/gXVrfkF+8nkNRtBGzlWKXZXGxYkTXbKt5icv4ldGlweG4mhV5tllO6EPEHmJ5+RNSOH8Us3FDJcUg8pGaRoRl3DAiCPKujsoO4mvFuwq+yqj0AH7Vil8Pi1jJqWukvAr8PwNy6RKMidXGUn0U+L4gUz4fDqghRFbazWinS11dLkzWXzs7CiiitIoVPpUuZeE40/7Ij4kD+tfPnY8QG/Sv7vX0h254ScXgMTYUgM9tss7Zh4lmOUgCvnvsRwy5fZbNtGz3hlB2CwCSxPIAEn3RzpF6zHCM2pi5Qwj6F7DWsvD8JO5so59XUOfm1V/0mcYfDYNjabJcchFMkESDJBGx8/OmjC2QiKg2VQo9AIH7Ui/S9wR72HS/bkmwWLrr/ZkeJgOZUgH0zVezKg9prqS3JPo+e+JYdzcNy4zOSZYuxZiOuY7j5inbh3BsPirC5IS4APEuh/8AkeVVVyyGGv8Ag9RVZaxD4a5mTQTBA2B8vynl7xWKu5y58o6E6ljHgmx9XvNaxIEtAV48BXpB2M+6veNtBCFBJQ6so1IXnB312jU7x0qD2ixhxADNuK0YF2tjxSV69P8A6/tWrTvfdulNrOU/uU1Etmm9ONak44a+3PP5HbDurKCpGWNCNoqpwt8Jda4ABbbSfwifb/STqQPI1CtZzmFvVSM1wDoT938xE+oB5xUpX0kGRyA1npHrWjT/AA6EZWRnLP8AM5ZXWfGLZqmdcMefz4wiw4vd9m318TegOg95+SmqhSbge1mi2rTA3kjaegOunP0qdg+DX2uLYtgPeuDwSYAgGVn8KD5edacNYabKsQgjIcqwZ1OpYmTmkerGm0RqhVHjcuWzPqrL7tTLLcW8RS/TyW/A1QWz4QGHhc8yQNyTrBGu/OoOFsd47W7bDIv39/Cdgo+8RqM22nPavfEuGpbyMSSDo2ZpBMEqY2GxG3OvWEtXJF20sqAQSTlQqROh56gHQGl1rEJ21zxnwx9816tenvrXtxlrrr9vqRsbaTDtkJ8LRlLneYXKSeQPPYAjpX0F2YwDWMLZtvdN5lXVyZmdQAeagGATrAE18tdoMU9274jJGigeyPQe7Umu9/RVxa41pcM6k91bUl+QJ0C++Gj9JqqulKMYy8CLqIRslOHTH+iiigUFFFFABRRRQAUUUUAYNIn0f8Et2sRjLqqs946LAjKDeull3jUZNo9kU9ml/shg2tjEl1ZS+JusA3Nc0AjyOppck3KL/JZYwxgFYZQd9a9UUwqcN7e9kTgrue2D9WuHwH/Vsf8ARny/CemnLVPxeGDCYnSCOo6evMeY86+nMVhUuoyXFDowIZWAIIPIg71yztR9HFy2Tcwc3Le/dEy6/pJPjXy30+9XPu07jLfA21XprbI4fiHZGytqOR6jrTt2YwgxCgRvVTxnhoYFdnn2Yh1bn4d56g+u+8bszx9sK+vKpa3xTSGqXgaRw36pcNoiFckqfzRqvwGnv8q1YG0v1g6+ESV6Z/vx6f1bpVL2w7VfWACu4IiDsZHOuhfRbwO3jMt51DW7cELyzEREcxvIrRTRujOeWuP1Is1zrdcHBPDz+Bt7BcGFlGxd6EJVghYwFtaMzmdBOUHXko6ml7inFsATc+p8PTEvmLd4/gtlyxJYSCxGbXQAHkRvTB9MPe/5uItAlTcTvcoJPdiTEDkWCg+U1zbs52iS2I0npsfgdaM+mtqESbuk7J95F4YO9ZcvdRXJJY6xBJkwpEAeU6VJ4h2j8ECfT+lS+0nGkedpNHYbsZexV4OVywZ8Q0T87Dr0TcnXQbUXuYxtJZZRcPwR70PdiZEqDLKTqBl3Y6iY2211j6K7DcHOGwwzCLlw53ncSPCvlCx7yatOF8JtYe2tu2oAUQDAkmZLE8yTJJ6mp9PUcGWc9wUUUVcWFFFFABRRRQAUUUUAYrMUUUAFFFFABWIrNFAHKvpX7OXnvfWk/szbW25RJdMpc5mOsr4940jWBXKsbwkXBlAAuINI0DrGjDz5eunQ19UGkri/C7HfIO5tQbsH7NdQRqDpsazzrxLKZors4wzmX0d/RS2NTv8AGF7Vk/2arAd9/H4gcqbRpr6b9v7O9n7GBtd1h1yrMmTJJiNf+QgVZqsQBoBXqnpYWBMpbnlmnF4VLqFLihlbQg7GlbiH0cYK79xkMzIYNHoLgYCm+ihpMhNoTcD9GuCtNMO3qUX5oqn5014LBpaQJaQIo2AED18z51vooSS6BtvsKKKKkgKKKKACiiigAooooAKKKK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2" name="AutoShape 18" descr="data:image/jpeg;base64,/9j/4AAQSkZJRgABAQAAAQABAAD/2wCEAAkGBxQTEhUUEhQWFhUXGBsYGBgYGBoYGBUgGxgXGSAYHRgbHCogHh4lHRodITEhJSkrLi4uFx8zODMsNyguLisBCgoKDg0OGxAQGzQkICQ0LCwsNSwtLDQsLywsLCwsLCw3LC0sLCwsNCwsLCwsLCwvLC8sLCwsLCwsLyw0LCwsLP/AABEIANMA7wMBIgACEQEDEQH/xAAbAAACAwEBAQAAAAAAAAAAAAAABgMEBQIHAf/EAEIQAAIBAgQDBQYDBgUEAQUAAAECEQADBBIhMQVBUQYTImFxMkJSgZGhYnKxBxQjgpLBFTOi0fBTsuHxg0NUY5PC/8QAGgEAAgMBAQAAAAAAAAAAAAAAAAQBAgMFBv/EADARAAICAQMBBQcEAwEAAAAAAAABAgMRBCExEhNBUXHwBSJhgZHB0TKhseEUI0JS/9oADAMBAAIRAxEAPwD3GiiigArO4rj8kIrAOxAGkxuTp1gGJ0G50pZ7Z8fvoxt4clYZU8IGZmYBt20VArAk6HRtYGtDhKu9y3nuMxVvFcbdiFY8+pA5aCNAdaXtuwmo88Fq/eb+AxYbE4lZm6H/ADoNRHVMsSZ5GJG9avDeKLdlSMtwCSp5gGMyn3lnn5iQJFZTXBMc/wBKhxVk5luJAdDKnrAPgOmitsfKDMgUnTq5KWJ8G86ljYaqKiwmIW4i3E1V1DD0IkVLXUFgooooAKKKKACiil/tN2pt4XwDx3iNEGyzzY8vTc/egtCEpvpiss3btwKCzEKBqSTAHqTWBjO2mESYc3COSKTPoxhT9a824pxe9iDN64WEyF2QeijT57+dUwanB2aPZDks2P6Hoj/tDta5bNw9JKj9Ca4T9oSTrYYDycE/SKQWEaEQR9RXyaNh6PsjT/H6nqmC7Z4W5EubZPJ1j7iV+9bmHxCOMyMrDqpBH1FeLYJwrqSJE6in5+z4ZRewrm25E+ExPkahnP1ns6qlrEms+PH7DhRSXwjtcyP3ONgEad4BA/mGw9R9OdOYM7UHMuonS8S/pn2iiigxCiiigAooooAKKKKACiiigDz3tPai6zn3b0mNNDbVQT6KwJ/LVfiKEILNswxgz0IMgwfxCY20g6Uy9rsD4GugSMsOPSYb01g/ynYGlCxiRaYi7o8BUY+JSI0JO05Y194bGTFcrUVyUnLweV8+PoaU2KLcZd/rAwcFdScrPN4AZhJEmNx8Qj15TqDGkR6jczOn35falayi63HkKmzTBnyYQee4OpJPMirvCsEMUjXLpf8AdvEursz3ORUDVspI23Y8oIArGPavZb9/gbyljljb2ft5bCdCWZfyu7Mv+kitGqvDsXbuJNlgyjw6coA0jloQR1BB2Iq1XWSwsCjCiiipAKKKzePcatYS0bl0+SrOrnoP7nlQSk28Ip9re0Awtrwwbr6Ip5dXPkPuYHmPJndmYsxLMxkk6kk8yal4nxV8Rda7cMs2wGyjko8h99+dVQ52/wBqsej0OmhTHMnu+fwSTXwmrdjCKfavW1/qP6LVxOH4b3sWPlbc1U6n+TVHv/Z/gyBX2a1XwuEG2JY//Ef96q37dkexeJ9bZH96kFq6n4/R/grCvUuxWLD4dROo0Irywt0M1LhMfctmUYr6GhrItroQ1FfT1Yfkxr/aFbTvFI9qNaufs+4+Sf3a4Z0m0T5alPpqPQjoKRsRi3cy8ses0YXFG26uphlIYHzBkevpUpbGFmlhLSqpyy1x5nulFVOFY5b9pLq7MJjodivqCCPlVuqnmGsbMKKKKCAooooAKKKKACiiigAIpH7TcBsWyMtxLRuE5bbTB5kgqCVUTJkFRO608Ui8VxkXLly8rIpbLLIRbyoYXxMqqZIL6g7iHWAahwUlhlZwjNYlwYWM7IYlF/yw6DWLbBgOchTBJ9AatdmS4ssxc907BlAghpEZwfxAaCYIA2Lq1aOG4iUYYVWfJfhbeVmm2G3KufEq5FeJMqyR7pYsJ4KDbgiCNgpygaarMez7u3sqvSqRpjCWUL16SELOtN/UzODsLd3vCSsqQyg+ELqy5yYAYsSQWg+NtsxFNVi8HUMux8iPLY0rYhRaEEeITCjfn4jBlQdwikE7uxkkW+zOPgG265WzE6aoJOi6AAGNCAAJBPvCdWNjFRRRUEC72y7SfudtcoBu3Jyg7KBEueoEgRzmvMMY1/EMb1zNcMe20AAdFmAB5LXoHbnBg3cPdIzQHSOc+FlaDyEMJ5Fh1rF7qTLankOS+nn5/pVq4WTliK28WMx1lOmr6sZl6+gsYfhl1hJULPJj4vmADH1qyvBDzcfJZ+80wZK6C10FRBHPn7a1D4ePkjDXgY5s30Ars8GtgSWaBqSSNI+Va41IABLHZRuf/HmdBWlZ4GrD+P4p9wewNI1+I+Z02gSJqJquHcUjrtXb/wBtIU7HBhcbJbDZsrNLMsaRpA1zeIaGN9xXXBOALcdQzOwKFjqojaCIWRqRAJOhPMa6mKwyKcouWrvjMp7TiZljqcsHQ6RrymKgS6WKxauBzIUA5LnmMwYALAk+KPD+WadMWsh/m6mMknJ/X+y1f7GpBy3LgPKcp/8A5paxGC7til0MjjoA4YfEPZ0P/g059nsHcR3LIbaxGXTxGd9NNAN+ebfTSTtVhUezqD3kxayqWbNBMQORAM9ACdIBpexLHJ0tHrrFNdq20+fFCN3C/wDUHzVh/wBoauhgGPslHPRWE/RoP2ret8NsW7Y75XJIlnK3Qu06NoAOQjf1Nd3ez9llm27LrA1zrPTXU/I8jXIl7SjF4fUvi47fZnc7etvaT/Z/grdl+PNgnKXFbunILKZBTSM6g+USBoY67+rAztXjPErV1EyOcyuCUbeDGjAnVSJGm3rXrnCSvcWsjZlyLlY7kZRqfOnq59cepfscvX1KLU49/hwW6K5uOFBLEAASSdAAOZNUjxLZsjd3IGYwpg+/lOuQHcmDziNauc8v0UUUAFFFFABRRRQAV8dQQQRIOhB2PlX2osTfW2jOxgKJP/gcz5UAL+A4YlnFNbGqEC/aA/8AowDba2TGiHNmUdc/Ja3sxzRHhiSfOdAPlM/KvIe02PxtnG/vDhrTnS3HiTIPcnZh1HUzppTf2d7cW8RCXIt3ehPhc/hJ/wC06+tbyokoqS3QYN7tFiAlkmQCSNeY5kjzAHrpprFKvYnFd5iIcIMoJTq8bKPQEkgc1B8laLVlb9wh1DIg1nUEtrljyADfNaUMX2dfDX4UObbNmS4skrz1gGGBgg6TqdZhVZycd1wZ2Oakscd56TWdxfiy2B8TnZf7noPOqmI44bVm2bi/x3QEpBGUkalhuBPLflyJCnculmLMSzEySdz/AM6U1TT17vgyv1CrWFyTYi+1xi7mWP0HkByHl/fWo65Br7NdBJJYRy3Jt5Z9rqzZZzlQbbsfZX16nyH23qbB4Q3D0UbnmfIf71tWrYUBVEAcqxstxshimjq3lwRYLBLbBjVj7THdo/QeQ0q0DUF3FKphjl8yCF/qPhnyms2/xqf8nKw5OTKn8oB8Q85A6SKXScnsNyagsvZFaz2fuZsrOvdRlkM2YqNIywApI96Tz6iK74C6t+LNoIA5ZYUhV0CAg+xlKyWXU+IiOdXcHxO53qKxDByV2AIOVmkRy8MR5+Wu7VpOUXhlIqElmJ9qtxHBC7bKFivMMu6n/bcEcwTUxvDQTvsN5jf6VxiMUqCXYATA8/IDcnyHSs2s7GyeNzPTvrYOdS2UaNbk5oA1ye0CTOgzetcMbLGCQrAz4TkaSCJK8zqfaBo43j3At902jycwjWACACQRrry5chJqThy99bV3yuysyhmUEXFnZhEQdtBusiuZP2VH9VcnH4cr6MZjrXnpksmRxXgN+49m3ae21slvG5KspVEAUhVMnKGMiATp4dK9B4ZgxZtJaBkIoWTzjn8zVfh+DsGLiWlVgTygoSAD5AwAJG4jcRUHau+Vw7QCcxywDE6En5aUzVX0RUTSy+U4qLey3K/EMWbxDWcrW7ZnO/8Aklg4JMyJCKreLUBnB1KxVNeLi6QdCMpGuoOpkECQREq0T7JYSFE0OPvlt2bCnwLbVjGgYklV+UqTHUjoKWsRfKBmS6EyGWMSFgAkxybLGu2gkHKANkhGWoUJ9LRscW4jeVlTv7hUj+GA0MAI0YrqSAR4iSGEETNZ/enmSfUk/rVR9CxKy0Zs595jm06jnA6GBXAxYYsisuYCNNSG8cjp4YEjzHWpwJWSnOWY5wMnDOLXEPhdh5MSyHyyk6D8sGnbhePF63mAggwyzOUjlPSCCDzBB0mvJlvk5xmEhYIHusBJ8/eH0p17E4gi9etMZIGvm1tmtuf+0fIVRxwM6e2WemQ4UUUVA4FI/wC0x79yz3VhC6Ag3iupEQQuXeNmOmnhps4xxBcPYuXm2RSY6nYD5mB868w4N+0O7bP8a2twEkkqSr6kk9QdTtpW9Fc2+qKzglFHgva5kTuMUgxGH2ytq6flY7xyB25EVPe7J28QytgLy3LbsFZG0uWZ1JKmCQACeR0571scR/wvHA3O9GGunctFuT+IMcjeqmfOtvsD2VGFV7r5WuvIVgNrcggCdRmgMR5KOVMStjHeOYy8O4kZeGYFbFpLSTlQACdSfMnmTvVfjfFRYTq7eyv9z5D/AGrN4p2le2MyWQyMStti5GdlJEEBDlBgsDOoHypXv4h7jF7hljv0HkByA5D9TJpempzeXwLX3dmvid3brOxZzLHUnrXJoU10RXRSxscmTy8nwVZweCN09EHtHmfwj+55eu0eEwxuNlGgHtHoOg/Eftv0BY7VsKAAIA2FYW2Y2QxRTn3pAiAAACANAByqjxC6Se7gHP4dSBBgnmrDYHkeVW718KNTWTZud5fAkeE5mEidFICxvPizHpA+Klktssbct0kaGCIZwmI8I0CqdUvGBu2x12QwTqYPLD432w4f3121bS3cuW0d7j5xYTwRNsXRq9zookSDqINMdy2GBVgCCIIIkEdCK89H7L7P77mk/usZxbHxAj+Hm3yc+u45TVGnnKNouONxj4IUxItYnD50t5SQt5c0OZUxEGFEjNJBznprvktl2BaNpIUn1gkD5H511bQKAqgAAQABAAHICuL14LAgszaKq6sx6Af3Og5xVsvvM0l3IiwuDCMXklm9r4SZnReX/CZOtUeP4J3KOhXwZpDMUGuUzmAI93WQdPOof8VvJKvbXOhysM+rEc5CwJENGo8Qq9il/eMP4DlzqrqTy1VxI+Qn51bDWGVypZQsm4SCGIKrmE947JtP8MhI1DbnLGonSrNniN+UtW7hLgQq92FmAMuZSs6gjUZRGoivg7O4h1LKq3CCytBBAEKMqtcIzR45n4o1IJp47MYJ7VgLcEEktlLZmWdYZpOYzJmTvEmKmdiwVrqefD16+5ewWFFtAoJbmWb2mPMmNPkIA2AArM7U4vuktPDGLmyqWkm1dCyFExmIk7DcwBNa+IvKilmMAfPyAAGpJOgA1JNecY3tndtcQPf2ytpfBkIBZA0HvJEydjoYjQdaxrrlN7Dhc4xhZQCTmazbdOsW3uXcuv4FArM4laRVDghlc3BK+INkuDaNyRc2HwGvSbV9WVXUhlIlWGoII3B6EVl9o8vdZyQMnMidCRpHOGCtA3KAc6yUWnn13FZQjJbiLgeG94TmRss5bSuQRqHFp8gJhgrBiTr4ulSY3ga3Vu3dQpObSOYe2NCDM6A6cjzrd4Vh9UMEKM6Tz5MreoGZD+UVdu4W2MO2H7xlFzNlKxnE3GuDICDJXMBsZgaVqCisYM/hvZuzfZgQUEL/AJcLICAFTpsc06QZG9N+G4datu9xEAZzLHXWdT5CTqY3Op1qnwe2AzFVZVj3lZddPjAJ2mtaqNk9K5CiiioJKHFLC3MqOAyGSykSDyEg7jc/IVg4z9n+DuSQrWyfgYx9GkUy4nD5oIMEVXHfCZRTGwV5J/qVQPrV4zlH9LwAoj9mdoMCt+5AMwVU7a77famnF4G46le/aDuCq6jmsqFYTtMzrXV7igtgm6roAJJKkqoHMusqPrUOF40t1ytoq4GkgyPMkjkNurGRplJonOU/1PJJHxBYtFbtsd0F1NsyEA2OWARETpMRSliMMbbFSZjUH4gdj/zmDXojMOdIHEbVsOAlzPkLKuVYREOuQtJzsCANIAAMid9dPNqWBbVQjKvL5RCq12iFmCrufoBzY+Q/uBXBaB/Ybk7ADzJ0rc4bg8i+KC7e1HLoo8hP1JPOnLbOlHNpq63vwWcFYVFCr8zzJ5k+dfcRZJIIcrHKAQfXSfoRVV8AAZtkoT0Oh+W3zqtiMbcU5IBY8xyHxEf8/WlVHPDHnPp5R3jsCe7uEuZCMRlGUTlMGZLb9GFLwvlcxCgC1DqQTJjxRGXSQCp1O5rex2LDYZ4J1AtmdCC5Ca9D4prCcnvT4ZRkAY9DmIUHyMsPWBWla5z5GNzW2Pi/4HC9dVFLMYVQST0A1rK/xO4ZOiAHUFCwTydwwE9cui7EmJqHC4nvLPcFgLoAC5tBcykFSDzmBmA1GukRMnC8Vctyl+0VtljDkqQS7McrZWMHWA2xJ5E5a4vtOeorS7JPC5x6fryw+lpuzkss0VxhNoXFQsYnICJnmJMc+dZHFe2WFwHdgst7E3iAxnKtoFspLkgm3bUz4YLHKSRMmtf92NlQbYzWeSga2/JQOX4fpyFK/brspaxttb6kK6DM1xRJe2ASV6E6aE7a+lM0XxvhmL37/X3Iceh7kGC7Qf4hiLwt5VZTkLo2a2VUsO/BIB1UqADuQNSJIeOF8NzooEpZUBV3DOAABB3C+e53ECCcjsx2fSyi93hSLK+yGKrcvTBLuG11IEIxXYSBoA1f4oNu7vZvh7th/rP8P55oreU3hR8CirXU5eJdt2woCqAANABoB8qq8T4naw6Z7zhQTAndj0A5mvhuXWEwlsfi8bR5gEKD82Fec/tAwyXslyzca8yytwk+AA6gqdE3EQm8g9TVE4ZXW8I1Sb4Dt1xDFtjLVuRagq9gA+8ZALNEF5GWNQM0agkm3jDZ4rYUgrbxqSuU6ZiASU190wSOhB86q2r5xOEt28RbdrtowjoVllER4i0q45HmUEnU1fxfAg163ibUBwwNxTK94DoT+F415agbETS9ntOuqxQbXGzXj8fP1y8aKptZKHYTEYlBdtEFlQ5VQ7pc1OXyUxGugMdae+CKLii448YJUode6I0K9C34uYOmh1y+6W33jZyc0SWjTKCAcwAJgQJMnwjWquB4o+GLZlN3vMx8OVQDnLKTJ5hiCQD7I0pZe1q7rmuM/j8/yS6WlkZLfBrYInMyj2UJ8I5bAeL+aat4fCW0nIirO+VQJ+lKF3idy/dQFgqhgYUlVQDVmLHchZ1MCY0k05G8oXMWGWJzSIjrO0U3VcrcuPBnKLjyd0VBhsYlycjZo3MGPkdj8qnrRNNZRUKKKKkAooooAWe2mNhVsj3vE/oDoPm3/YRzrB4Tj+4NyVYhspGWDqAQQZIjSNTpoa+cUxffXnfkTC/lGg+u/wAzUKiuhXSuzwznW3uNmUWcZxG5dEMYX4AdD+Y7t6aDyO9Vor6KHMbCSdABuxOwraMYwWwpOcrHuW+EYdnuZhbZlTYgoAW1n2mE5R8pbqKv4vDrOZw9l/jjLPQFxKHfYk+lXOHYPJ3Vp2bKUbVWZMzyGMlSDrLMBPJummq2AI9i4w6q5N1W9Q5zfRhXPna3LJ1a6YqCQt4m89pfEQ5JheTExtHyn5GuuGIomTNw6tOh/wDX+1Xb2DyEGBajYHxYcnbRvatHYagLrADGo8RYRmC3UyP7s6E/kcb+gM7SBVlYmsFXVJPJzxLC95bZREmCJ2lSGE+UgUm38VcsXe/VO8Qp3V6y3MAkkEdRO8GI6E08KuRdyY+tUMXYtXfHmKMBqwgGByYEQR9xyIq8Hynuir2aa5FTE8Ww7iLAuXc0RZdBmGvO5JUgdTrpqSasf4c96FVR4WUtMOoghshL6CRpoCYM6Vq4fgsgsHC5vhthWPqST+lXrF3uky93BBhQDIck/EdZJ1JM8zrUzsUYt548e4ooJzyljPh3/Y54JdvWXFq7lKsCUhi0BcoKsWUHnI30kchM/G+HkOq2yBbvtkuKZ2YEsyx7xAK/zT7utLD4c277XMQ5IaBbc6W0mJt7+ElhpMAgKPakm0/EVfEwzqoswFBYAu7Lyk7KjfMvygT5ai+NmrxSsJ4kvDH/AF8ntt/63Oq4YhiXrwGxK7rMsYvzmuscUuIVd2Qbkq5QiPxDl5V3mjHBW7TYWxdt5L1xbZ3UsR9CpPiB5j6QYNJXDsIFcrkDqDPegCDvp4wHn0BGu5q7xFMMki0zwffJGUk/CAuZz+ukTVP97VStsB2O2bQE+ZgVxtba5pwil5rP9L+RmqODXs4LL7M5TrAMH61Yw10kkRtzGoEaQWO59BptUeABNsTIJ1IO4nl8hp967S+OS+AaAj3jMBVHP16xE8vOS6pNrl8evWRk7vXSOWkqPqQCfQTVfEW50Os9OVRYS9ci3mg5nZn55Vd2FtQfmNeinaakxak3rcHRSwPQkof+3T+ryrVaeyD44TefL+1+5HWjKsW1cOxWGC5BBOg/DEZdhsBsOlS20Y6aloGUtJCj1OoHkPtVvh9sOoYqJJblBkMR/arrW1jxbbTtvpvVrdU4ScN/DHkGE9zS7I4lWtZcyM0kyp1fYFyJPvaDlERpFb1YHZyLZNtjLNJVyACwGoQwAAVEwANQCd5Nb9eq0dispjJP19F/CELFiTCiiimigVmdpMX3eHeN28A/m3PyEn5Vp0o9scVNxLY90Zj6nQfQA/1VpVHqmkUsl0xbMBK7r7brorXUONN7nIFXuzqq9951ZFXKOmYtJ9dAPIH8WtSKv2U7myt4Al1bvCBu4chSnrkyj8yqeVYXv3cG2ljmefAab2EzpE5SCGVhupGx/sRzBI50YXGSclwZbgEkciNsynmv3EiYqbDX1dQyEFWEgjnXzFYZbghhtqCNGU9VO4Nc86yJTrVG9w4QVTKFO9t1zWj/AC+78tPI1E197P8Am6r/ANUbfzgeyfP2fyyBXTcYtKwVrttWOyl1BM+RM0YIyZt+2bfW31W4S1n1W+ASg/OPQCqmMwTOVZrThRrKZXDf0MSRz26U2Lcmqr8LtGSFyk6kozW5PU5CJPmatGbiVlCMuRdsXyGChwR8DKUuDzhoMfKrDYZsQ/do2XIVd3gHIRDKkHSW0kfDO2ZTWlieGMQRmF1P+neAI+TgSD5kN8qh7MBbSmyub2mP8QlrobcpcYklmAIKtJlQOQBYm1JNNBGHSyRcFfcZLmRFGhKnNn8wpGkjrMbeLetHBYC3ati3bQKgnQDQyZJPUkkknmSas0UtVRCr9K9LheSNXJsgXBWxtbQfyj/as3i3BFvFZyLbU5j4ATI5zyjkdfStmo8RaDKynYgjTSrzipRwyE8MQMWEzm4qhVQGC2rkQJYk9QNhETtqaht8OJu6z4QDPmZ5+QB/qFFpBLLcQXCrm2oLZlEP3YEsNSTu511PLSurt17VzIgRWe4CQokQbaWxoYj+IwJ8lbrXFt012Mr9T2x3IcTWDQFwMxtjMwTRgvvH4C2wA5ydZjkRUuJw1zKIClycog5UsqRqw0kkCQDEyRoomr1m2FUKNgI8/U+Z3ri7iI8x+la0aSurGFlg23yQvgWhArxDZnMatCkALyWDEbwFHrUL2M9zuwCERIJ5HMZKg8zCiTyDHmdOcDirjsWLJk1EBg0dNh983yFaaNTHSmsNEC5ird43mKL/AArVw3J5syr4kA5hluEA8ijVdbFnvQuhRl++p+YKz9POtdhpSXicJfW2O9iYVd9QO6uSJHMs/d/y5qS1OghdLqW3OfN8P6kqWBn7/uwIVmAjUQWWCAGg7xMnyU782xCYE6GNaQsDxJVB1JCiYAkkKBJA3PX507cOu5rany08xyM+kVb2RmHVB+ZneuGWaKKK7YsFec8Tv579xurGPMDwg/QCn7iOI7u07/CpI9Y0+9eb21jSmtKt2zC97YJ1rsiuEqWKeOVNbny3azkJ8Rg+m5/0g1v8Rs57bqNyNPUaj7gVn8HtTcJ+Ffu2g+wb61smk7pZkO6eOIeZg8I4o1kystbbUppOvvKTseoOh8jqXLB4tLiB0Mqef6gg6gjoaRLtnIzIfd281Ox/t6qa6wmJe02a22UncHVX/Mv9wQfONKmdKmuqPJWrUOt9E+B/rFxvZq00m3/CY6nKPAT1KbfSKjwXaW22l0d0epM2/wCvl/MB6mt1HBAI1B2PI0riUH4D2YWLxQs8LwV/DMyuJswMuSXAMmYUDMoiNIIn5k7GG4kjGA6kjcSJHqNxWjNVMZh0f21Vh+IA/rUOWXuSoqKwibvBWD3wfFFrZlf4SBhqHZWuF45GEYAsOhHu6GMwdhBPc2yZAUC2kkkgADTckgcqufufd23uXHyvlKqQCwtZhAyjdmmPM6AAUcE8mxRSlh8ddaVF4rGm6uW0nTMM6n8wP96srcYaq7gjYl2YfNWaD/zasXajVVsZKKx14ndgeBCY18TDX0ymKRu0/GMdZugtiAqvJRbYEJGkEFNfaG5MxyodkUaU6ads+iPI7cR4EGYtbyDNqyssqx5mQdJ56H03nJ4fDAOygXICMdTGUnwSdTlYkT1msLsR2nFu44xV+4QwGUu1y4JBM9cu/kK3uJ2Aj/vNoh7FzUlWlbbGJbTTK25PIz10q8TWUa20T09nRP8ArxLppb7U4i7bUXLSd7kdS1uJLLrmgcyNCAZGmoO1MtppH/quMRhwwI61lF9LKvdCvheNPiFt3rtnu3KBHEESQ76wdR4SCPzHpWvhOIAIHeApMKSd+QPzO3XSuMU6oUV/emfCTAWNSQIG4360u8X4VimVXwblAjsLalnQhGthOXiENmK+RHpWm0nl7EcLCGrDYhs7sWmzBIYlYEZdBGoiHmei85rNvzcuB2MCJRI1CxBJG5Yzr0kDqT0+dVRb7LLnvLkfhyyBpqWfLpGuZtNa3eB8HV7gxNzNnEotskZUEyDpux0O8AxvlBpGyE7LOyhxy39vXdgOrpWWVMF2JRW7wsQ5QeGdAxnNPURlEfhnnTbaWAAdwBXVFdKNcYvK+C+gu5N8hRRRVypi9sLuXDMPiZQP6gf0BpHtmm7txJtWlAkm6IHU5HEfesJOG2UJDlm0HeEO4Nske2ADATqPd0PxGtY6mFMd92zOdMrOCrbNS5qhcBXyZ1fmrKQQ466HcSJH9iK6cwCegroQnGcepcHKtg4y6WbvA1/hlviY/bw/qCfnV+uMLZyIq/CAPoKkikZPLydGMcJIpcTwXeLI0ZfZPLzU+R+0A8qwCSDlYZWG6ncefmPMaU3AVDiMKriGUHmJ5eYO4PpV4WuJlbSp+YrGpMLce2ZtOyflPhPqplT6kTWrc4GPcdh5GHH38X+qozwR/wDqL/8ArP6Z637WEluLKi2LzFny3x/EDmjfmTX6qwH2qzguOXr10WktITBLNnYKgEb+A6kkQszrOwrm1wRffZm8vZH21+9bfA8KFDMAACcqgCAFSRt+YsfmKWtdePdQ5TG3PvyO7HDmzq1xgcpkKqkCYI1JYzEnpVvG2S9t1GWWUgZhmWSCBK8x5VNXC3lJKhgWG4BEieo5UuNCNxFmt3cgKJcZhnyKXJOWQs6FjBU6JABgeXxXuC4LZtQWKaFhEuYnQkiBDEETrT0LS5s0DNETGsbxPSq13httrguEHMI2JgxMSPKd/SZAFUdaNFYynb4FCx312dST4DqSToGQwNdByAArybj2OvPcKXypayXTQBZIIBOnI5ZHrXuNZuJ7P4W45uXMNZdzBLNbViSBAOo3gAT5VEq0zfS6rsZ9TWfA8QTr8vIncgfUfWtLhXGb2HP8JyAd1Oqt6qdPnvTv+0biVu3Y/dEC5rgEhQB3agzMDYk6D5mvN0WBv/f/AM/Wlpx6Xsz1Gjserq/2w915xnf14ZH7s/ir7KWy2ykA5FlMmbUImZjpkytDED+JAIAiruJ4vq1u3/m5QVVtG9qG8JiSBqNYaDGxrE4TxdVtwCuoWVLKjKVRUJ8ZAKkIDIMiYrJ4jxRkuZ7NzxMsXIyuGEgqr7o5BzHmFzwOZOsoreT4PO1UWWW9mlh7893rhDlwbCnKzuzG6SQSWzFBMhIByrpBIEatV43BJVQXf4V1b58l9WIFJnD+11tFIu4KxcO8oqJMnmMpBPnpTh2a7W4O7bULlwzHXu2yoNY2IhTv6+VQoxk+Q1Gmvpz1w/BSHZzEXLneXVthzGofMiqJIQeEMQCZOi5jM6GKb8FhhbQKDO5J6kmSfqduVTA1xevBRLGB/wA0gb0wkkIOTZJRXKOCAQZBEgjYg866qSoUUVS4ricq5VMM2g8hzb5fqRUSkorLJSy8GXxm9naQJ7uQkblyMpI9PZnzedKxuCcKZA1tmDFoNxln4QMuY6lm1JO4B6kGtVjACIBJ0UcgBzPkPvoOdW8Jgw3g3RfbJ3YnXKfWZPkYjXTnKcrZbd4y/cjgVeKYlLzKqZTbtHwgRBIEBvQDRRtz10jm0sug6uv2YMf9INegXMKjCGRSOhUEVlcR4JZEXbdpFuWzmlVCkiCrAxv4WaPOK7FVka4dEUcy2hzn1tnyio79zKpbcATp0G/2qHHXGVQVIHiWZUsIJjYMNpBmdgaC5coqLBd5cUsEBWSAQ0F40LBSNpkanWJ2IJ7eR7SsvqNB6sJX71GUThnVFcowIkEEdQZH1FfTQQfGOnny9ToPvW1bSAAOQisS3rctr1bMfRQTP9WX6197TdoVwoCgZ7zzkWYA/Ex5L9zsOcUkaQTfBT7ecafD2lW2cpuZsz/AoygweRJdRPL1g0h8N7xHF1Xa242iJM75pB36fXysYzG3bpz4m4XKyVJAVFBgwFGgiBqZOm9T8Jwn7wTlaEEZm56yIA66HU7edYyn4HRr08YLqsG7slx97zNZvGXC51aILAEAyBpIJG0TO2klnrzjhVtcDiHvZmuWghVhpnUsyaySA3s7aHXnVbiPbDEPdz227tVPhQQQR+Kdyftyjeo7RJbnN1upqoll9/B6hWJ2o7R28IkmGusPBbnU+Z6KOtL+B/aKui37LTza3BX1KsQQPQtWb2147hMQbYRMxjW8Q9trYJiBKgPEk5ToTtvIs5rGzJo1Gncoub939xQxWNa7ca45zO5lj1Pl0A2A5AV8mr17g+7WGF9NyUHiWdgyb/T6CqXUcxuOY9RypOR73R3VWQ/1tY+H4OTTVwHsI+Itd7cud0GH8MZcxI+JtRoeQHrUPY3s9+9Xczj+Ch8X4zvk/wB/L1FesgRoK2qrzuzl+1vaLg+yqe/f+PyeD8awJw+IuYcsGKQCy7CUVhodjDCosPYLsFRSzHQAbn/nXyr23ivAsPiP860rGIzbOPIOIaPKazODdi8Ph2dvHcLaAuRNsfhKgEE9d4A85l077C9XtrFb6lmXyx67zrAY25ZtW7eVXCqqBgcmwjVYPTcHnsKh4lirnhZiDDKqqFIClyEz5ZLMQGOkjSfWjieA7hlKkujSAG1yMBIAI5HXfmN9RUJZQRcuSIE7+BNDLesSJOwnaTUSlJbM5EYxe6GDhuJtZVt23BKqFykw4AA3UwQY8qvUpHMZIhgzaZiyqpEAeJVLW2EEnQidZU6Fpw6kKoY5mAAJiJMamPM1tCWTKUcHVy4FBZjAAknoBS3cxWYtcaROgHMDksfEZ26mOlW+P3yXS1spBc/iykQo9JzH+XzrNw10M2YAkLooHvsdAR+g5QSx0Kmk9VY3LoXzNKlhdRfwtgzGnePqeYUD+wn5knadNuzaCqFGw+/mfMnWajwmHyDX2j7R/sPIcv8AyanpiiroW/JnOWWFcXrgVSzGFAJJPIDUmu6Xu1ON2tDmMznynQfUE/yjrTMI9TwjGyahFyZX4Tic9vbLlJXKTJA92fPKVnzneu7CAo1ttQJQ+axp/pI+c1Q4XaKEOzaXoVVMCIBZfmwzk/yjlWk5hwfi8PzEsPtm+1aNJPYzi21l8mtwd5soPhGQwI1Tw7chpI8iKu1k8LfLcZeTjOPVYVvtk+hrWrJmyF7tRwUOO+tiLiDxZdC68xI1kbj5jnouYHGPbdZdmtkwwY5onZwx10Mc4gnoK9EpL7Q8NFpzA/h3JgcgeaenMeUjlW9LT91/Iw1HVFda+ZqWIW/ac9HteQz5Wn62wv8ANSP2nvs+Ov8AUEKARsFWNOkmT86aOG3jctFCfGkDNz01R/XT6qayuP8AAb966MThrecXQM6h1U22ACMDmIBAK8pM5tOdY2xaGtLYk0zARjz+oitrgnZO+6pes4gWwcwBK6rDlYyrCsNJ1jp51TwPZnEC5l7p9Tz0C+reyY8ifKa9M4XghZtJbGuUb9SSST8yTWCjnkevvxH3Xv8AXY8r7Z411vHDs6sLcSyjLmJUN4hJ1AMb8z1gYqXJG/z6U/drewzXrjX8O3jbVkbQE9VblPQ6eYpDxGAu4diLtp013YEL/VsZ8t6ysg8nltdTZObk15ABzGhI+nl8qj7uVhvr51OK5aBWSbOO7JZ+JxbtAEGIYbMNGHzGtTYhjcjvCzxtmYsfqTNcI0zrtv5eR/5zoWpbaLuy+H/TXzZbw/FL1tAlu7cRRMBWIAkz+tWLXbXGWzpd7wDcOqkfUAN96zqmbg11rfeKFg6hZhyNgQD15DnpV4SeeRrR2am2T6W33vd/cfuy/blMSyWriG3ebaPEjQpO+66A6H6mtDi2NvC9kttlVVBEKDmYz7Uj2YA2g769E7sTwnuMYjYhlVsjG0upJYqZ12GVZB5Sw1rR41bW5eu3cmdCRDZVcMAirIUyYmdhrvqIpvpb2PQaecunM0MnCuOWsSih0KF1HguAEGQDHMfIwfKs67wNxiSFB7sibZJZltnLPMzOdf6bhA8l27jQSqqIcsoR7YgyWAVSuukwPKeUSPTqmUUaptGRw7hogm7bgg+EEzpA0MGGAMxOwgQK16KKqlgG8lXiWAW8hR5A5FTDKdpB5GCR6E1V4dwVbTA52eJy5gogtufCAJjwjTQaDQ1qUVDim8hlhRRRViArO4vwdMQAGLKQRqsSQDOU5gQVPMRzO01o0UZIaT5MxuDKZLMWbKQhIHg1nMANM0ga/hERJnPvqXt6CG3A6MpmP6hB+dMdLfHxeRj3StkfUuozlDEEBQD0zZiI1NWjyVnssnX7wAEvLssP/KRDT6KSY6qKYq87wGGdiLWHZpaSfGWUA+0zZsw38pJPrD5w7Dm3at22cuURVLnQuVUAsQOZifnVrI9LK0z61nBYqtxHBi7bZDpOx+EjY1ZorM1ayIOEc2roLaam246axPyYDXoSaauEvDunXxr89GA9CAf/AJKo9pOCXLrZrOSWGVw3T4hyJjwwfI8oPzgnCMRbuq167mREKgSpYk5RqRbXpJ1MmOlbWSUlnvF6YSrbj3dwx0UUViMBXxlBEESDuDsa+0UAUP8ABMN/9vZ0/wDxp/tU2H4faTVLVtT+FFH6CrNFBGEUeJ8Js31i6gbo2zL6MNRSRxrsRctgtYPeqPdMC4Ppo3yg9BXotFVlBS5ML9LVcvfX5PCrlwqfZBIOqsDGh9lhofUaUzYPjhvlWZO7YRl+F5JBYEjkFIG4BnnXoGP4Lh7xDXbSORzI1McieY8jpUmK4bauKqvbUhfZ0gppHhI1XTTSKiEFEppdK6E4p7M8+WyMR4mRXlswLHwgahYIB935ak86sXe8ByyytyDHOrDyn9NDTDiuzgQr+6qiJ71seEfmECM3Wd4md5kscBzspxCrlQyqAkgmCsvoARBIy6jWTOkb9ew1vn4GR2O4LnuDFOCq65FI0LbZ/QCQDs0zsFJdqKKo3kkKKKKgAooooAKKKKACiiigAooooA5VACSAATuY1Mda6oooAKKKKACiiigAooooAKKKKACiiigAooooAKKKKACiiigAooooAKKKK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4" name="AutoShape 20" descr="data:image/jpeg;base64,/9j/4AAQSkZJRgABAQAAAQABAAD/2wCEAAkGBxQTEhUUEhQWFhUXGBsYGBgYGBoYGBUgGxgXGSAYHRgbHCogHh4lHRodITEhJSkrLi4uFx8zODMsNyguLisBCgoKDg0OGxAQGzQkICQ0LCwsNSwtLDQsLywsLCwsLCw3LC0sLCwsNCwsLCwsLCwvLC8sLCwsLCwsLyw0LCwsLP/AABEIANMA7wMBIgACEQEDEQH/xAAbAAACAwEBAQAAAAAAAAAAAAAABgMEBQIHAf/EAEIQAAIBAgQDBQYDBgUEAQUAAAECEQADBBIhMQVBUQYTImFxMkJSgZGhYnKxBxQjgpLBFTOi0fBTsuHxg0NUY5PC/8QAGgEAAgMBAQAAAAAAAAAAAAAAAAQBAgMFBv/EADARAAICAQMBBQcEAwEAAAAAAAABAgMRBCExEhNBUXHwBSJhgZHB0TKhseEUI0JS/9oADAMBAAIRAxEAPwD3GiiigArO4rj8kIrAOxAGkxuTp1gGJ0G50pZ7Z8fvoxt4clYZU8IGZmYBt20VArAk6HRtYGtDhKu9y3nuMxVvFcbdiFY8+pA5aCNAdaXtuwmo88Fq/eb+AxYbE4lZm6H/ADoNRHVMsSZ5GJG9avDeKLdlSMtwCSp5gGMyn3lnn5iQJFZTXBMc/wBKhxVk5luJAdDKnrAPgOmitsfKDMgUnTq5KWJ8G86ljYaqKiwmIW4i3E1V1DD0IkVLXUFgooooAKKKKACiil/tN2pt4XwDx3iNEGyzzY8vTc/egtCEpvpiss3btwKCzEKBqSTAHqTWBjO2mESYc3COSKTPoxhT9a824pxe9iDN64WEyF2QeijT57+dUwanB2aPZDks2P6Hoj/tDta5bNw9JKj9Ca4T9oSTrYYDycE/SKQWEaEQR9RXyaNh6PsjT/H6nqmC7Z4W5EubZPJ1j7iV+9bmHxCOMyMrDqpBH1FeLYJwrqSJE6in5+z4ZRewrm25E+ExPkahnP1ns6qlrEms+PH7DhRSXwjtcyP3ONgEad4BA/mGw9R9OdOYM7UHMuonS8S/pn2iiigxCiiigAooooAKKKKACiiigDz3tPai6zn3b0mNNDbVQT6KwJ/LVfiKEILNswxgz0IMgwfxCY20g6Uy9rsD4GugSMsOPSYb01g/ynYGlCxiRaYi7o8BUY+JSI0JO05Y194bGTFcrUVyUnLweV8+PoaU2KLcZd/rAwcFdScrPN4AZhJEmNx8Qj15TqDGkR6jczOn35falayi63HkKmzTBnyYQee4OpJPMirvCsEMUjXLpf8AdvEursz3ORUDVspI23Y8oIArGPavZb9/gbyljljb2ft5bCdCWZfyu7Mv+kitGqvDsXbuJNlgyjw6coA0jloQR1BB2Iq1XWSwsCjCiiipAKKKzePcatYS0bl0+SrOrnoP7nlQSk28Ip9re0Awtrwwbr6Ip5dXPkPuYHmPJndmYsxLMxkk6kk8yal4nxV8Rda7cMs2wGyjko8h99+dVQ52/wBqsej0OmhTHMnu+fwSTXwmrdjCKfavW1/qP6LVxOH4b3sWPlbc1U6n+TVHv/Z/gyBX2a1XwuEG2JY//Ef96q37dkexeJ9bZH96kFq6n4/R/grCvUuxWLD4dROo0Irywt0M1LhMfctmUYr6GhrItroQ1FfT1Yfkxr/aFbTvFI9qNaufs+4+Sf3a4Z0m0T5alPpqPQjoKRsRi3cy8ses0YXFG26uphlIYHzBkevpUpbGFmlhLSqpyy1x5nulFVOFY5b9pLq7MJjodivqCCPlVuqnmGsbMKKKKCAooooAKKKKACiiigAIpH7TcBsWyMtxLRuE5bbTB5kgqCVUTJkFRO608Ui8VxkXLly8rIpbLLIRbyoYXxMqqZIL6g7iHWAahwUlhlZwjNYlwYWM7IYlF/yw6DWLbBgOchTBJ9AatdmS4ssxc907BlAghpEZwfxAaCYIA2Lq1aOG4iUYYVWfJfhbeVmm2G3KufEq5FeJMqyR7pYsJ4KDbgiCNgpygaarMez7u3sqvSqRpjCWUL16SELOtN/UzODsLd3vCSsqQyg+ELqy5yYAYsSQWg+NtsxFNVi8HUMux8iPLY0rYhRaEEeITCjfn4jBlQdwikE7uxkkW+zOPgG265WzE6aoJOi6AAGNCAAJBPvCdWNjFRRRUEC72y7SfudtcoBu3Jyg7KBEueoEgRzmvMMY1/EMb1zNcMe20AAdFmAB5LXoHbnBg3cPdIzQHSOc+FlaDyEMJ5Fh1rF7qTLankOS+nn5/pVq4WTliK28WMx1lOmr6sZl6+gsYfhl1hJULPJj4vmADH1qyvBDzcfJZ+80wZK6C10FRBHPn7a1D4ePkjDXgY5s30Ars8GtgSWaBqSSNI+Va41IABLHZRuf/HmdBWlZ4GrD+P4p9wewNI1+I+Z02gSJqJquHcUjrtXb/wBtIU7HBhcbJbDZsrNLMsaRpA1zeIaGN9xXXBOALcdQzOwKFjqojaCIWRqRAJOhPMa6mKwyKcouWrvjMp7TiZljqcsHQ6RrymKgS6WKxauBzIUA5LnmMwYALAk+KPD+WadMWsh/m6mMknJ/X+y1f7GpBy3LgPKcp/8A5paxGC7til0MjjoA4YfEPZ0P/g059nsHcR3LIbaxGXTxGd9NNAN+ebfTSTtVhUezqD3kxayqWbNBMQORAM9ACdIBpexLHJ0tHrrFNdq20+fFCN3C/wDUHzVh/wBoauhgGPslHPRWE/RoP2ret8NsW7Y75XJIlnK3Qu06NoAOQjf1Nd3ez9llm27LrA1zrPTXU/I8jXIl7SjF4fUvi47fZnc7etvaT/Z/grdl+PNgnKXFbunILKZBTSM6g+USBoY67+rAztXjPErV1EyOcyuCUbeDGjAnVSJGm3rXrnCSvcWsjZlyLlY7kZRqfOnq59cepfscvX1KLU49/hwW6K5uOFBLEAASSdAAOZNUjxLZsjd3IGYwpg+/lOuQHcmDziNauc8v0UUUAFFFFABRRRQAV8dQQQRIOhB2PlX2osTfW2jOxgKJP/gcz5UAL+A4YlnFNbGqEC/aA/8AowDba2TGiHNmUdc/Ja3sxzRHhiSfOdAPlM/KvIe02PxtnG/vDhrTnS3HiTIPcnZh1HUzppTf2d7cW8RCXIt3ehPhc/hJ/wC06+tbyokoqS3QYN7tFiAlkmQCSNeY5kjzAHrpprFKvYnFd5iIcIMoJTq8bKPQEkgc1B8laLVlb9wh1DIg1nUEtrljyADfNaUMX2dfDX4UObbNmS4skrz1gGGBgg6TqdZhVZycd1wZ2Oakscd56TWdxfiy2B8TnZf7noPOqmI44bVm2bi/x3QEpBGUkalhuBPLflyJCnculmLMSzEySdz/AM6U1TT17vgyv1CrWFyTYi+1xi7mWP0HkByHl/fWo65Br7NdBJJYRy3Jt5Z9rqzZZzlQbbsfZX16nyH23qbB4Q3D0UbnmfIf71tWrYUBVEAcqxstxshimjq3lwRYLBLbBjVj7THdo/QeQ0q0DUF3FKphjl8yCF/qPhnyms2/xqf8nKw5OTKn8oB8Q85A6SKXScnsNyagsvZFaz2fuZsrOvdRlkM2YqNIywApI96Tz6iK74C6t+LNoIA5ZYUhV0CAg+xlKyWXU+IiOdXcHxO53qKxDByV2AIOVmkRy8MR5+Wu7VpOUXhlIqElmJ9qtxHBC7bKFivMMu6n/bcEcwTUxvDQTvsN5jf6VxiMUqCXYATA8/IDcnyHSs2s7GyeNzPTvrYOdS2UaNbk5oA1ye0CTOgzetcMbLGCQrAz4TkaSCJK8zqfaBo43j3At902jycwjWACACQRrry5chJqThy99bV3yuysyhmUEXFnZhEQdtBusiuZP2VH9VcnH4cr6MZjrXnpksmRxXgN+49m3ae21slvG5KspVEAUhVMnKGMiATp4dK9B4ZgxZtJaBkIoWTzjn8zVfh+DsGLiWlVgTygoSAD5AwAJG4jcRUHau+Vw7QCcxywDE6En5aUzVX0RUTSy+U4qLey3K/EMWbxDWcrW7ZnO/8Aklg4JMyJCKreLUBnB1KxVNeLi6QdCMpGuoOpkECQREq0T7JYSFE0OPvlt2bCnwLbVjGgYklV+UqTHUjoKWsRfKBmS6EyGWMSFgAkxybLGu2gkHKANkhGWoUJ9LRscW4jeVlTv7hUj+GA0MAI0YrqSAR4iSGEETNZ/enmSfUk/rVR9CxKy0Zs595jm06jnA6GBXAxYYsisuYCNNSG8cjp4YEjzHWpwJWSnOWY5wMnDOLXEPhdh5MSyHyyk6D8sGnbhePF63mAggwyzOUjlPSCCDzBB0mvJlvk5xmEhYIHusBJ8/eH0p17E4gi9etMZIGvm1tmtuf+0fIVRxwM6e2WemQ4UUUVA4FI/wC0x79yz3VhC6Ag3iupEQQuXeNmOmnhps4xxBcPYuXm2RSY6nYD5mB868w4N+0O7bP8a2twEkkqSr6kk9QdTtpW9Fc2+qKzglFHgva5kTuMUgxGH2ytq6flY7xyB25EVPe7J28QytgLy3LbsFZG0uWZ1JKmCQACeR0571scR/wvHA3O9GGunctFuT+IMcjeqmfOtvsD2VGFV7r5WuvIVgNrcggCdRmgMR5KOVMStjHeOYy8O4kZeGYFbFpLSTlQACdSfMnmTvVfjfFRYTq7eyv9z5D/AGrN4p2le2MyWQyMStti5GdlJEEBDlBgsDOoHypXv4h7jF7hljv0HkByA5D9TJpempzeXwLX3dmvid3brOxZzLHUnrXJoU10RXRSxscmTy8nwVZweCN09EHtHmfwj+55eu0eEwxuNlGgHtHoOg/Eftv0BY7VsKAAIA2FYW2Y2QxRTn3pAiAAACANAByqjxC6Se7gHP4dSBBgnmrDYHkeVW718KNTWTZud5fAkeE5mEidFICxvPizHpA+Klktssbct0kaGCIZwmI8I0CqdUvGBu2x12QwTqYPLD432w4f3121bS3cuW0d7j5xYTwRNsXRq9zookSDqINMdy2GBVgCCIIIkEdCK89H7L7P77mk/usZxbHxAj+Hm3yc+u45TVGnnKNouONxj4IUxItYnD50t5SQt5c0OZUxEGFEjNJBznprvktl2BaNpIUn1gkD5H511bQKAqgAAQABAAHICuL14LAgszaKq6sx6Af3Og5xVsvvM0l3IiwuDCMXklm9r4SZnReX/CZOtUeP4J3KOhXwZpDMUGuUzmAI93WQdPOof8VvJKvbXOhysM+rEc5CwJENGo8Qq9il/eMP4DlzqrqTy1VxI+Qn51bDWGVypZQsm4SCGIKrmE947JtP8MhI1DbnLGonSrNniN+UtW7hLgQq92FmAMuZSs6gjUZRGoivg7O4h1LKq3CCytBBAEKMqtcIzR45n4o1IJp47MYJ7VgLcEEktlLZmWdYZpOYzJmTvEmKmdiwVrqefD16+5ewWFFtAoJbmWb2mPMmNPkIA2AArM7U4vuktPDGLmyqWkm1dCyFExmIk7DcwBNa+IvKilmMAfPyAAGpJOgA1JNecY3tndtcQPf2ytpfBkIBZA0HvJEydjoYjQdaxrrlN7Dhc4xhZQCTmazbdOsW3uXcuv4FArM4laRVDghlc3BK+INkuDaNyRc2HwGvSbV9WVXUhlIlWGoII3B6EVl9o8vdZyQMnMidCRpHOGCtA3KAc6yUWnn13FZQjJbiLgeG94TmRss5bSuQRqHFp8gJhgrBiTr4ulSY3ga3Vu3dQpObSOYe2NCDM6A6cjzrd4Vh9UMEKM6Tz5MreoGZD+UVdu4W2MO2H7xlFzNlKxnE3GuDICDJXMBsZgaVqCisYM/hvZuzfZgQUEL/AJcLICAFTpsc06QZG9N+G4datu9xEAZzLHXWdT5CTqY3Op1qnwe2AzFVZVj3lZddPjAJ2mtaqNk9K5CiiioJKHFLC3MqOAyGSykSDyEg7jc/IVg4z9n+DuSQrWyfgYx9GkUy4nD5oIMEVXHfCZRTGwV5J/qVQPrV4zlH9LwAoj9mdoMCt+5AMwVU7a77famnF4G46le/aDuCq6jmsqFYTtMzrXV7igtgm6roAJJKkqoHMusqPrUOF40t1ytoq4GkgyPMkjkNurGRplJonOU/1PJJHxBYtFbtsd0F1NsyEA2OWARETpMRSliMMbbFSZjUH4gdj/zmDXojMOdIHEbVsOAlzPkLKuVYREOuQtJzsCANIAAMid9dPNqWBbVQjKvL5RCq12iFmCrufoBzY+Q/uBXBaB/Ybk7ADzJ0rc4bg8i+KC7e1HLoo8hP1JPOnLbOlHNpq63vwWcFYVFCr8zzJ5k+dfcRZJIIcrHKAQfXSfoRVV8AAZtkoT0Oh+W3zqtiMbcU5IBY8xyHxEf8/WlVHPDHnPp5R3jsCe7uEuZCMRlGUTlMGZLb9GFLwvlcxCgC1DqQTJjxRGXSQCp1O5rex2LDYZ4J1AtmdCC5Ca9D4prCcnvT4ZRkAY9DmIUHyMsPWBWla5z5GNzW2Pi/4HC9dVFLMYVQST0A1rK/xO4ZOiAHUFCwTydwwE9cui7EmJqHC4nvLPcFgLoAC5tBcykFSDzmBmA1GukRMnC8Vctyl+0VtljDkqQS7McrZWMHWA2xJ5E5a4vtOeorS7JPC5x6fryw+lpuzkss0VxhNoXFQsYnICJnmJMc+dZHFe2WFwHdgst7E3iAxnKtoFspLkgm3bUz4YLHKSRMmtf92NlQbYzWeSga2/JQOX4fpyFK/brspaxttb6kK6DM1xRJe2ASV6E6aE7a+lM0XxvhmL37/X3Iceh7kGC7Qf4hiLwt5VZTkLo2a2VUsO/BIB1UqADuQNSJIeOF8NzooEpZUBV3DOAABB3C+e53ECCcjsx2fSyi93hSLK+yGKrcvTBLuG11IEIxXYSBoA1f4oNu7vZvh7th/rP8P55oreU3hR8CirXU5eJdt2woCqAANABoB8qq8T4naw6Z7zhQTAndj0A5mvhuXWEwlsfi8bR5gEKD82Fec/tAwyXslyzca8yytwk+AA6gqdE3EQm8g9TVE4ZXW8I1Sb4Dt1xDFtjLVuRagq9gA+8ZALNEF5GWNQM0agkm3jDZ4rYUgrbxqSuU6ZiASU190wSOhB86q2r5xOEt28RbdrtowjoVllER4i0q45HmUEnU1fxfAg163ibUBwwNxTK94DoT+F415agbETS9ntOuqxQbXGzXj8fP1y8aKptZKHYTEYlBdtEFlQ5VQ7pc1OXyUxGugMdae+CKLii448YJUode6I0K9C34uYOmh1y+6W33jZyc0SWjTKCAcwAJgQJMnwjWquB4o+GLZlN3vMx8OVQDnLKTJ5hiCQD7I0pZe1q7rmuM/j8/yS6WlkZLfBrYInMyj2UJ8I5bAeL+aat4fCW0nIirO+VQJ+lKF3idy/dQFgqhgYUlVQDVmLHchZ1MCY0k05G8oXMWGWJzSIjrO0U3VcrcuPBnKLjyd0VBhsYlycjZo3MGPkdj8qnrRNNZRUKKKKkAooooAWe2mNhVsj3vE/oDoPm3/YRzrB4Tj+4NyVYhspGWDqAQQZIjSNTpoa+cUxffXnfkTC/lGg+u/wAzUKiuhXSuzwznW3uNmUWcZxG5dEMYX4AdD+Y7t6aDyO9Vor6KHMbCSdABuxOwraMYwWwpOcrHuW+EYdnuZhbZlTYgoAW1n2mE5R8pbqKv4vDrOZw9l/jjLPQFxKHfYk+lXOHYPJ3Vp2bKUbVWZMzyGMlSDrLMBPJummq2AI9i4w6q5N1W9Q5zfRhXPna3LJ1a6YqCQt4m89pfEQ5JheTExtHyn5GuuGIomTNw6tOh/wDX+1Xb2DyEGBajYHxYcnbRvatHYagLrADGo8RYRmC3UyP7s6E/kcb+gM7SBVlYmsFXVJPJzxLC95bZREmCJ2lSGE+UgUm38VcsXe/VO8Qp3V6y3MAkkEdRO8GI6E08KuRdyY+tUMXYtXfHmKMBqwgGByYEQR9xyIq8Hynuir2aa5FTE8Ww7iLAuXc0RZdBmGvO5JUgdTrpqSasf4c96FVR4WUtMOoghshL6CRpoCYM6Vq4fgsgsHC5vhthWPqST+lXrF3uky93BBhQDIck/EdZJ1JM8zrUzsUYt548e4ooJzyljPh3/Y54JdvWXFq7lKsCUhi0BcoKsWUHnI30kchM/G+HkOq2yBbvtkuKZ2YEsyx7xAK/zT7utLD4c277XMQ5IaBbc6W0mJt7+ElhpMAgKPakm0/EVfEwzqoswFBYAu7Lyk7KjfMvygT5ai+NmrxSsJ4kvDH/AF8ntt/63Oq4YhiXrwGxK7rMsYvzmuscUuIVd2Qbkq5QiPxDl5V3mjHBW7TYWxdt5L1xbZ3UsR9CpPiB5j6QYNJXDsIFcrkDqDPegCDvp4wHn0BGu5q7xFMMki0zwffJGUk/CAuZz+ukTVP97VStsB2O2bQE+ZgVxtba5pwil5rP9L+RmqODXs4LL7M5TrAMH61Yw10kkRtzGoEaQWO59BptUeABNsTIJ1IO4nl8hp967S+OS+AaAj3jMBVHP16xE8vOS6pNrl8evWRk7vXSOWkqPqQCfQTVfEW50Os9OVRYS9ci3mg5nZn55Vd2FtQfmNeinaakxak3rcHRSwPQkof+3T+ryrVaeyD44TefL+1+5HWjKsW1cOxWGC5BBOg/DEZdhsBsOlS20Y6aloGUtJCj1OoHkPtVvh9sOoYqJJblBkMR/arrW1jxbbTtvpvVrdU4ScN/DHkGE9zS7I4lWtZcyM0kyp1fYFyJPvaDlERpFb1YHZyLZNtjLNJVyACwGoQwAAVEwANQCd5Nb9eq0dispjJP19F/CELFiTCiiimigVmdpMX3eHeN28A/m3PyEn5Vp0o9scVNxLY90Zj6nQfQA/1VpVHqmkUsl0xbMBK7r7brorXUONN7nIFXuzqq9951ZFXKOmYtJ9dAPIH8WtSKv2U7myt4Al1bvCBu4chSnrkyj8yqeVYXv3cG2ljmefAab2EzpE5SCGVhupGx/sRzBI50YXGSclwZbgEkciNsynmv3EiYqbDX1dQyEFWEgjnXzFYZbghhtqCNGU9VO4Nc86yJTrVG9w4QVTKFO9t1zWj/AC+78tPI1E197P8Am6r/ANUbfzgeyfP2fyyBXTcYtKwVrttWOyl1BM+RM0YIyZt+2bfW31W4S1n1W+ASg/OPQCqmMwTOVZrThRrKZXDf0MSRz26U2Lcmqr8LtGSFyk6kozW5PU5CJPmatGbiVlCMuRdsXyGChwR8DKUuDzhoMfKrDYZsQ/do2XIVd3gHIRDKkHSW0kfDO2ZTWlieGMQRmF1P+neAI+TgSD5kN8qh7MBbSmyub2mP8QlrobcpcYklmAIKtJlQOQBYm1JNNBGHSyRcFfcZLmRFGhKnNn8wpGkjrMbeLetHBYC3ati3bQKgnQDQyZJPUkkknmSas0UtVRCr9K9LheSNXJsgXBWxtbQfyj/as3i3BFvFZyLbU5j4ATI5zyjkdfStmo8RaDKynYgjTSrzipRwyE8MQMWEzm4qhVQGC2rkQJYk9QNhETtqaht8OJu6z4QDPmZ5+QB/qFFpBLLcQXCrm2oLZlEP3YEsNSTu511PLSurt17VzIgRWe4CQokQbaWxoYj+IwJ8lbrXFt012Mr9T2x3IcTWDQFwMxtjMwTRgvvH4C2wA5ydZjkRUuJw1zKIClycog5UsqRqw0kkCQDEyRoomr1m2FUKNgI8/U+Z3ri7iI8x+la0aSurGFlg23yQvgWhArxDZnMatCkALyWDEbwFHrUL2M9zuwCERIJ5HMZKg8zCiTyDHmdOcDirjsWLJk1EBg0dNh983yFaaNTHSmsNEC5ird43mKL/AArVw3J5syr4kA5hluEA8ijVdbFnvQuhRl++p+YKz9POtdhpSXicJfW2O9iYVd9QO6uSJHMs/d/y5qS1OghdLqW3OfN8P6kqWBn7/uwIVmAjUQWWCAGg7xMnyU782xCYE6GNaQsDxJVB1JCiYAkkKBJA3PX507cOu5rany08xyM+kVb2RmHVB+ZneuGWaKKK7YsFec8Tv579xurGPMDwg/QCn7iOI7u07/CpI9Y0+9eb21jSmtKt2zC97YJ1rsiuEqWKeOVNbny3azkJ8Rg+m5/0g1v8Rs57bqNyNPUaj7gVn8HtTcJ+Ffu2g+wb61smk7pZkO6eOIeZg8I4o1kystbbUppOvvKTseoOh8jqXLB4tLiB0Mqef6gg6gjoaRLtnIzIfd281Ox/t6qa6wmJe02a22UncHVX/Mv9wQfONKmdKmuqPJWrUOt9E+B/rFxvZq00m3/CY6nKPAT1KbfSKjwXaW22l0d0epM2/wCvl/MB6mt1HBAI1B2PI0riUH4D2YWLxQs8LwV/DMyuJswMuSXAMmYUDMoiNIIn5k7GG4kjGA6kjcSJHqNxWjNVMZh0f21Vh+IA/rUOWXuSoqKwibvBWD3wfFFrZlf4SBhqHZWuF45GEYAsOhHu6GMwdhBPc2yZAUC2kkkgADTckgcqufufd23uXHyvlKqQCwtZhAyjdmmPM6AAUcE8mxRSlh8ddaVF4rGm6uW0nTMM6n8wP96srcYaq7gjYl2YfNWaD/zasXajVVsZKKx14ndgeBCY18TDX0ymKRu0/GMdZugtiAqvJRbYEJGkEFNfaG5MxyodkUaU6ads+iPI7cR4EGYtbyDNqyssqx5mQdJ56H03nJ4fDAOygXICMdTGUnwSdTlYkT1msLsR2nFu44xV+4QwGUu1y4JBM9cu/kK3uJ2Aj/vNoh7FzUlWlbbGJbTTK25PIz10q8TWUa20T09nRP8ArxLppb7U4i7bUXLSd7kdS1uJLLrmgcyNCAZGmoO1MtppH/quMRhwwI61lF9LKvdCvheNPiFt3rtnu3KBHEESQ76wdR4SCPzHpWvhOIAIHeApMKSd+QPzO3XSuMU6oUV/emfCTAWNSQIG4360u8X4VimVXwblAjsLalnQhGthOXiENmK+RHpWm0nl7EcLCGrDYhs7sWmzBIYlYEZdBGoiHmei85rNvzcuB2MCJRI1CxBJG5Yzr0kDqT0+dVRb7LLnvLkfhyyBpqWfLpGuZtNa3eB8HV7gxNzNnEotskZUEyDpux0O8AxvlBpGyE7LOyhxy39vXdgOrpWWVMF2JRW7wsQ5QeGdAxnNPURlEfhnnTbaWAAdwBXVFdKNcYvK+C+gu5N8hRRRVypi9sLuXDMPiZQP6gf0BpHtmm7txJtWlAkm6IHU5HEfesJOG2UJDlm0HeEO4Nske2ADATqPd0PxGtY6mFMd92zOdMrOCrbNS5qhcBXyZ1fmrKQQ466HcSJH9iK6cwCegroQnGcepcHKtg4y6WbvA1/hlviY/bw/qCfnV+uMLZyIq/CAPoKkikZPLydGMcJIpcTwXeLI0ZfZPLzU+R+0A8qwCSDlYZWG6ncefmPMaU3AVDiMKriGUHmJ5eYO4PpV4WuJlbSp+YrGpMLce2ZtOyflPhPqplT6kTWrc4GPcdh5GHH38X+qozwR/wDqL/8ArP6Z637WEluLKi2LzFny3x/EDmjfmTX6qwH2qzguOXr10WktITBLNnYKgEb+A6kkQszrOwrm1wRffZm8vZH21+9bfA8KFDMAACcqgCAFSRt+YsfmKWtdePdQ5TG3PvyO7HDmzq1xgcpkKqkCYI1JYzEnpVvG2S9t1GWWUgZhmWSCBK8x5VNXC3lJKhgWG4BEieo5UuNCNxFmt3cgKJcZhnyKXJOWQs6FjBU6JABgeXxXuC4LZtQWKaFhEuYnQkiBDEETrT0LS5s0DNETGsbxPSq13httrguEHMI2JgxMSPKd/SZAFUdaNFYynb4FCx312dST4DqSToGQwNdByAArybj2OvPcKXypayXTQBZIIBOnI5ZHrXuNZuJ7P4W45uXMNZdzBLNbViSBAOo3gAT5VEq0zfS6rsZ9TWfA8QTr8vIncgfUfWtLhXGb2HP8JyAd1Oqt6qdPnvTv+0biVu3Y/dEC5rgEhQB3agzMDYk6D5mvN0WBv/f/AM/Wlpx6Xsz1Gjserq/2w915xnf14ZH7s/ir7KWy2ykA5FlMmbUImZjpkytDED+JAIAiruJ4vq1u3/m5QVVtG9qG8JiSBqNYaDGxrE4TxdVtwCuoWVLKjKVRUJ8ZAKkIDIMiYrJ4jxRkuZ7NzxMsXIyuGEgqr7o5BzHmFzwOZOsoreT4PO1UWWW9mlh7893rhDlwbCnKzuzG6SQSWzFBMhIByrpBIEatV43BJVQXf4V1b58l9WIFJnD+11tFIu4KxcO8oqJMnmMpBPnpTh2a7W4O7bULlwzHXu2yoNY2IhTv6+VQoxk+Q1Gmvpz1w/BSHZzEXLneXVthzGofMiqJIQeEMQCZOi5jM6GKb8FhhbQKDO5J6kmSfqduVTA1xevBRLGB/wA0gb0wkkIOTZJRXKOCAQZBEgjYg866qSoUUVS4ricq5VMM2g8hzb5fqRUSkorLJSy8GXxm9naQJ7uQkblyMpI9PZnzedKxuCcKZA1tmDFoNxln4QMuY6lm1JO4B6kGtVjACIBJ0UcgBzPkPvoOdW8Jgw3g3RfbJ3YnXKfWZPkYjXTnKcrZbd4y/cjgVeKYlLzKqZTbtHwgRBIEBvQDRRtz10jm0sug6uv2YMf9INegXMKjCGRSOhUEVlcR4JZEXbdpFuWzmlVCkiCrAxv4WaPOK7FVka4dEUcy2hzn1tnyio79zKpbcATp0G/2qHHXGVQVIHiWZUsIJjYMNpBmdgaC5coqLBd5cUsEBWSAQ0F40LBSNpkanWJ2IJ7eR7SsvqNB6sJX71GUThnVFcowIkEEdQZH1FfTQQfGOnny9ToPvW1bSAAOQisS3rctr1bMfRQTP9WX6197TdoVwoCgZ7zzkWYA/Ex5L9zsOcUkaQTfBT7ecafD2lW2cpuZsz/AoygweRJdRPL1g0h8N7xHF1Xa242iJM75pB36fXysYzG3bpz4m4XKyVJAVFBgwFGgiBqZOm9T8Jwn7wTlaEEZm56yIA66HU7edYyn4HRr08YLqsG7slx97zNZvGXC51aILAEAyBpIJG0TO2klnrzjhVtcDiHvZmuWghVhpnUsyaySA3s7aHXnVbiPbDEPdz227tVPhQQQR+Kdyftyjeo7RJbnN1upqoll9/B6hWJ2o7R28IkmGusPBbnU+Z6KOtL+B/aKui37LTza3BX1KsQQPQtWb2147hMQbYRMxjW8Q9trYJiBKgPEk5ToTtvIs5rGzJo1Gncoub939xQxWNa7ca45zO5lj1Pl0A2A5AV8mr17g+7WGF9NyUHiWdgyb/T6CqXUcxuOY9RypOR73R3VWQ/1tY+H4OTTVwHsI+Itd7cud0GH8MZcxI+JtRoeQHrUPY3s9+9Xczj+Ch8X4zvk/wB/L1FesgRoK2qrzuzl+1vaLg+yqe/f+PyeD8awJw+IuYcsGKQCy7CUVhodjDCosPYLsFRSzHQAbn/nXyr23ivAsPiP860rGIzbOPIOIaPKazODdi8Ph2dvHcLaAuRNsfhKgEE9d4A85l077C9XtrFb6lmXyx67zrAY25ZtW7eVXCqqBgcmwjVYPTcHnsKh4lirnhZiDDKqqFIClyEz5ZLMQGOkjSfWjieA7hlKkujSAG1yMBIAI5HXfmN9RUJZQRcuSIE7+BNDLesSJOwnaTUSlJbM5EYxe6GDhuJtZVt23BKqFykw4AA3UwQY8qvUpHMZIhgzaZiyqpEAeJVLW2EEnQidZU6Fpw6kKoY5mAAJiJMamPM1tCWTKUcHVy4FBZjAAknoBS3cxWYtcaROgHMDksfEZ26mOlW+P3yXS1spBc/iykQo9JzH+XzrNw10M2YAkLooHvsdAR+g5QSx0Kmk9VY3LoXzNKlhdRfwtgzGnePqeYUD+wn5knadNuzaCqFGw+/mfMnWajwmHyDX2j7R/sPIcv8AyanpiiroW/JnOWWFcXrgVSzGFAJJPIDUmu6Xu1ON2tDmMznynQfUE/yjrTMI9TwjGyahFyZX4Tic9vbLlJXKTJA92fPKVnzneu7CAo1ttQJQ+axp/pI+c1Q4XaKEOzaXoVVMCIBZfmwzk/yjlWk5hwfi8PzEsPtm+1aNJPYzi21l8mtwd5soPhGQwI1Tw7chpI8iKu1k8LfLcZeTjOPVYVvtk+hrWrJmyF7tRwUOO+tiLiDxZdC68xI1kbj5jnouYHGPbdZdmtkwwY5onZwx10Mc4gnoK9EpL7Q8NFpzA/h3JgcgeaenMeUjlW9LT91/Iw1HVFda+ZqWIW/ac9HteQz5Wn62wv8ANSP2nvs+Ov8AUEKARsFWNOkmT86aOG3jctFCfGkDNz01R/XT6qayuP8AAb966MThrecXQM6h1U22ACMDmIBAK8pM5tOdY2xaGtLYk0zARjz+oitrgnZO+6pes4gWwcwBK6rDlYyrCsNJ1jp51TwPZnEC5l7p9Tz0C+reyY8ifKa9M4XghZtJbGuUb9SSST8yTWCjnkevvxH3Xv8AXY8r7Z411vHDs6sLcSyjLmJUN4hJ1AMb8z1gYqXJG/z6U/drewzXrjX8O3jbVkbQE9VblPQ6eYpDxGAu4diLtp013YEL/VsZ8t6ysg8nltdTZObk15ABzGhI+nl8qj7uVhvr51OK5aBWSbOO7JZ+JxbtAEGIYbMNGHzGtTYhjcjvCzxtmYsfqTNcI0zrtv5eR/5zoWpbaLuy+H/TXzZbw/FL1tAlu7cRRMBWIAkz+tWLXbXGWzpd7wDcOqkfUAN96zqmbg11rfeKFg6hZhyNgQD15DnpV4SeeRrR2am2T6W33vd/cfuy/blMSyWriG3ebaPEjQpO+66A6H6mtDi2NvC9kttlVVBEKDmYz7Uj2YA2g769E7sTwnuMYjYhlVsjG0upJYqZ12GVZB5Sw1rR41bW5eu3cmdCRDZVcMAirIUyYmdhrvqIpvpb2PQaecunM0MnCuOWsSih0KF1HguAEGQDHMfIwfKs67wNxiSFB7sibZJZltnLPMzOdf6bhA8l27jQSqqIcsoR7YgyWAVSuukwPKeUSPTqmUUaptGRw7hogm7bgg+EEzpA0MGGAMxOwgQK16KKqlgG8lXiWAW8hR5A5FTDKdpB5GCR6E1V4dwVbTA52eJy5gogtufCAJjwjTQaDQ1qUVDim8hlhRRRViArO4vwdMQAGLKQRqsSQDOU5gQVPMRzO01o0UZIaT5MxuDKZLMWbKQhIHg1nMANM0ga/hERJnPvqXt6CG3A6MpmP6hB+dMdLfHxeRj3StkfUuozlDEEBQD0zZiI1NWjyVnssnX7wAEvLssP/KRDT6KSY6qKYq87wGGdiLWHZpaSfGWUA+0zZsw38pJPrD5w7Dm3at22cuURVLnQuVUAsQOZifnVrI9LK0z61nBYqtxHBi7bZDpOx+EjY1ZorM1ayIOEc2roLaam246axPyYDXoSaauEvDunXxr89GA9CAf/AJKo9pOCXLrZrOSWGVw3T4hyJjwwfI8oPzgnCMRbuq167mREKgSpYk5RqRbXpJ1MmOlbWSUlnvF6YSrbj3dwx0UUViMBXxlBEESDuDsa+0UAUP8ABMN/9vZ0/wDxp/tU2H4faTVLVtT+FFH6CrNFBGEUeJ8Js31i6gbo2zL6MNRSRxrsRctgtYPeqPdMC4Ppo3yg9BXotFVlBS5ML9LVcvfX5PCrlwqfZBIOqsDGh9lhofUaUzYPjhvlWZO7YRl+F5JBYEjkFIG4BnnXoGP4Lh7xDXbSORzI1McieY8jpUmK4bauKqvbUhfZ0gppHhI1XTTSKiEFEppdK6E4p7M8+WyMR4mRXlswLHwgahYIB935ak86sXe8ByyytyDHOrDyn9NDTDiuzgQr+6qiJ71seEfmECM3Wd4md5kscBzspxCrlQyqAkgmCsvoARBIy6jWTOkb9ew1vn4GR2O4LnuDFOCq65FI0LbZ/QCQDs0zsFJdqKKo3kkKKKKgAooooAKKKKACiiigAooooA5VACSAATuY1Mda6oooAKKKKACiiigAooooAKKKKACiiigAooooAKKKKACiiigAooooAKKKK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0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714356"/>
            <a:ext cx="728667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Дети выбирают воздушный шар определенного цвета и в соответствии с этим цветом расходятся по центрам активности (видам деятельности) с изображением смайлика 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красный-злой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синий-грустный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зеленый-веселый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Дети выбирают из корзины морковь, помидор,  грецкий орех и ищут метки с изображением соответствующих определённому органу.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Дети выбирают картинку с изображением правил бережного отношения к своему здоровью (близко не смотреть телевизор, не есть много сладкого, и т.п.) и идут в центр соответствующий органу человека, который сохраняется здоровым при их выполнении.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244408" y="6165304"/>
            <a:ext cx="288032" cy="288032"/>
          </a:xfrm>
          <a:prstGeom prst="actionButtonHom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s://encrypted-tbn1.gstatic.com/images?q=tbn:ANd9GcQpQ88-XIJn0UHKGWduOrIjOk2ogMCfRCfbm6tattzOFzC-d3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500570"/>
            <a:ext cx="2333625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55576" y="580619"/>
            <a:ext cx="705678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Дети выбирают картинки с изображением частей лица человека (нос, глаза, ухо, рот), частей тела (рука, нога, голова, туловище), внутренних органов (сердце, лёгкие, желудок, почки) и расходятся по центрам , соответствующим целой картинке (лицо, тело человека, модель внутреннее строение).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388424" y="5949280"/>
            <a:ext cx="288032" cy="288032"/>
          </a:xfrm>
          <a:prstGeom prst="actionButtonHom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encrypted-tbn0.gstatic.com/images?q=tbn:ANd9GcSz-DNPxFXjwFCHmMFQRXp2f6gCPVbB3akSq1qYtq3QBdPKSy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996888"/>
            <a:ext cx="2286016" cy="2313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4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C3260C"/>
      </a:hlink>
      <a:folHlink>
        <a:srgbClr val="C0000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537</TotalTime>
  <Words>509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Использование технологии свободы выбора в непосредственно образовательной деятельности валеологической направленности                                         Авторы: воспитатели                                                               Смирнова М.В.                                                               Бирюкова Н.В.  МДОУ д/с №99 г. Ярославль</vt:lpstr>
      <vt:lpstr>Цель: формирование личностных качеств, способствующих становлению и развитию успешной личности.</vt:lpstr>
      <vt:lpstr>Личностные качества:</vt:lpstr>
      <vt:lpstr>Принципы:</vt:lpstr>
      <vt:lpstr>Приемы: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технологии свободы выбора в непосредственно образовательной деятельности валеологической направленности</dc:title>
  <dc:creator>Админ</dc:creator>
  <cp:lastModifiedBy>Сергеева</cp:lastModifiedBy>
  <cp:revision>59</cp:revision>
  <dcterms:created xsi:type="dcterms:W3CDTF">2014-11-11T10:08:54Z</dcterms:created>
  <dcterms:modified xsi:type="dcterms:W3CDTF">2014-11-20T06:22:05Z</dcterms:modified>
</cp:coreProperties>
</file>