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6" y="3861048"/>
            <a:ext cx="236738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136904" cy="403244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«формирование навыков безопасного поведения на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дороге»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(старший дошкольный возраст)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dirty="0"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359524"/>
            <a:ext cx="3790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МДОУ д/с №99 </a:t>
            </a:r>
            <a:r>
              <a:rPr lang="ru-RU" dirty="0" err="1" smtClean="0"/>
              <a:t>г.Ярославль</a:t>
            </a:r>
            <a:endParaRPr lang="ru-RU" dirty="0" smtClean="0"/>
          </a:p>
          <a:p>
            <a:r>
              <a:rPr lang="ru-RU" dirty="0" smtClean="0"/>
              <a:t>Воспитатели: </a:t>
            </a:r>
          </a:p>
          <a:p>
            <a:r>
              <a:rPr lang="ru-RU" dirty="0" smtClean="0"/>
              <a:t>Глазкова </a:t>
            </a:r>
            <a:r>
              <a:rPr lang="ru-RU" dirty="0" smtClean="0"/>
              <a:t>Ольга Юрьевна </a:t>
            </a:r>
          </a:p>
          <a:p>
            <a:r>
              <a:rPr lang="ru-RU" dirty="0" smtClean="0"/>
              <a:t>Рудая </a:t>
            </a:r>
            <a:r>
              <a:rPr lang="ru-RU" dirty="0" smtClean="0"/>
              <a:t>Надежда Александровна </a:t>
            </a:r>
          </a:p>
        </p:txBody>
      </p:sp>
    </p:spTree>
    <p:extLst>
      <p:ext uri="{BB962C8B-B14F-4D97-AF65-F5344CB8AC3E}">
        <p14:creationId xmlns:p14="http://schemas.microsoft.com/office/powerpoint/2010/main" val="36042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Работа с детьми</a:t>
            </a:r>
            <a:endParaRPr lang="ru-RU" dirty="0"/>
          </a:p>
        </p:txBody>
      </p:sp>
      <p:pic>
        <p:nvPicPr>
          <p:cNvPr id="4" name="Picture 2" descr="C:\Users\Родители\Desktop\пдд\пдд\2014-10-21 09.53.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" y="1166674"/>
            <a:ext cx="3312462" cy="262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одители\Desktop\пдд\пдд\2014-10-21 10.03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42748"/>
            <a:ext cx="3648403" cy="257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Родители\Desktop\пдд\пдд\2014-10-21 09.55.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Родители\Desktop\пдд\пдд\2014-10-21 09.55.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843571"/>
            <a:ext cx="3701798" cy="29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Родители\Desktop\пдд\пдд\2014-10-21 09.56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463"/>
            <a:ext cx="398214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Родители\Desktop\пдд\пдд\2014-10-21 10.02.2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196237"/>
            <a:ext cx="42484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Родители\Desktop\пдд\пдд\2014-10-21 10.02.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8914"/>
            <a:ext cx="4475057" cy="28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Родители\Desktop\пдд\пдд\2014-10-21 10.11.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174713"/>
            <a:ext cx="4403049" cy="33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Родители\Desktop\пдд\пдд\2014-10-23 10.14.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4104456" cy="28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Родители\Desktop\пдд\пдд\2014-10-23 10.18.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3" y="3284984"/>
            <a:ext cx="405148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Родители\Desktop\пдд\пдд\2014-10-23 10.16.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8" y="3284984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Родители\Desktop\пдд\пдд\2014-10-23 10.17.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79" y="232310"/>
            <a:ext cx="4398845" cy="279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одители\Desktop\пдд\пдд\2014-10-24 16.00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20" y="3452595"/>
            <a:ext cx="4352032" cy="326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одители\Desktop\пдд\пдд\2014-10-24 16.00.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52595"/>
            <a:ext cx="4128460" cy="31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Родители\Desktop\пдд\пдд\2014-10-28 15.48.5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6256" y="-166096"/>
            <a:ext cx="3563004" cy="41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Родители\Desktop\пдд\пдд\2014-10-28 15.49.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20" y="65166"/>
            <a:ext cx="4311375" cy="35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Родители\Desktop\пдд\пдд\2014-10-23 10.15.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111"/>
            <a:ext cx="44644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Родители\Desktop\пдд\пдд\2014-10-23 10.25.3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9502" y="2860897"/>
            <a:ext cx="3128983" cy="44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Родители\Desktop\пдд\пдд\2014-10-23 10.16.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3"/>
            <a:ext cx="4104456" cy="329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Родители\Desktop\пдд\пдд\2014-10-23 10.36.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4117491" cy="280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30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2901" y="32934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323528" y="155679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8196" name="Picture 4" descr="C:\Users\Родители\Desktop\пдд\пдд\2014-10-28 16.29.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98076" y="1871281"/>
            <a:ext cx="5458552" cy="38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Родители\Desktop\пдд\пдд\2014-10-28 15.20.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35702" y="3098034"/>
            <a:ext cx="2624268" cy="47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Родители\Desktop\пдд\пдд\2014-10-24 17.18.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726360" cy="32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0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4955381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создание условий, направленных на усвоение и закрепление знаний детей о правилах дорожного движения.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52850"/>
            <a:ext cx="2699171" cy="260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2655" y="428216"/>
            <a:ext cx="435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Цель проекта: </a:t>
            </a:r>
          </a:p>
        </p:txBody>
      </p:sp>
    </p:spTree>
    <p:extLst>
      <p:ext uri="{BB962C8B-B14F-4D97-AF65-F5344CB8AC3E}">
        <p14:creationId xmlns:p14="http://schemas.microsoft.com/office/powerpoint/2010/main" val="14041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43664" cy="5616624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buNone/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0" algn="just">
              <a:buFont typeface="Wingdings 2"/>
              <a:buNone/>
            </a:pPr>
            <a:r>
              <a:rPr lang="ru-RU" sz="11600" dirty="0" smtClean="0">
                <a:latin typeface="Times New Roman"/>
                <a:ea typeface="Calibri"/>
                <a:cs typeface="Times New Roman"/>
              </a:rPr>
              <a:t>1.Обобщать, расширять и систематизировать знания  детей о правилах дорожного движения.</a:t>
            </a:r>
          </a:p>
          <a:p>
            <a:pPr marL="0" lvl="0" indent="0" algn="just">
              <a:buFont typeface="Wingdings 2"/>
              <a:buNone/>
            </a:pPr>
            <a:r>
              <a:rPr lang="ru-RU" sz="11600" dirty="0" smtClean="0">
                <a:latin typeface="Times New Roman"/>
                <a:ea typeface="Calibri"/>
                <a:cs typeface="Times New Roman"/>
              </a:rPr>
              <a:t>2.Прививать детям практические навыки  ориентирования в дорожно-транспортной ситуации,            дорожных знаках, сигналах светофора, разметке дороги, а также умение находить дорогу из дома в детский сад на схеме (макете) города.</a:t>
            </a:r>
          </a:p>
          <a:p>
            <a:pPr marL="0" lvl="0" indent="0" algn="just">
              <a:buFont typeface="Wingdings 2"/>
              <a:buNone/>
            </a:pPr>
            <a:r>
              <a:rPr lang="ru-RU" sz="11600" dirty="0" smtClean="0">
                <a:latin typeface="Times New Roman"/>
                <a:ea typeface="Calibri"/>
                <a:cs typeface="Times New Roman"/>
              </a:rPr>
              <a:t>3.Создать </a:t>
            </a:r>
            <a:r>
              <a:rPr lang="ru-RU" sz="11600" dirty="0" smtClean="0">
                <a:latin typeface="Times New Roman"/>
                <a:ea typeface="Calibri"/>
                <a:cs typeface="Times New Roman"/>
              </a:rPr>
              <a:t>предметно- пространственную развивающую </a:t>
            </a:r>
            <a:r>
              <a:rPr lang="ru-RU" sz="11600" dirty="0" smtClean="0">
                <a:latin typeface="Times New Roman"/>
                <a:ea typeface="Calibri"/>
                <a:cs typeface="Times New Roman"/>
              </a:rPr>
              <a:t>среду (игры, пособия, наглядный материал) по данному направлению.</a:t>
            </a:r>
          </a:p>
          <a:p>
            <a:pPr marL="0" indent="0" algn="just">
              <a:buFont typeface="Wingdings 2"/>
              <a:buNone/>
            </a:pPr>
            <a:r>
              <a:rPr lang="ru-RU" sz="11600" dirty="0" smtClean="0">
                <a:latin typeface="Times New Roman"/>
                <a:ea typeface="Calibri"/>
                <a:cs typeface="Times New Roman"/>
              </a:rPr>
              <a:t>4.Оптимизировать работу с родителями детей старшего дошкольного возраста по изучению и закреплению знаний о правилах дорожного движения.</a:t>
            </a:r>
            <a:endParaRPr lang="ru-RU" sz="11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54255"/>
            <a:ext cx="1901674" cy="676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Задачи</a:t>
            </a:r>
            <a:r>
              <a:rPr lang="ru-RU" cap="all" dirty="0">
                <a:effectLst>
                  <a:reflection blurRad="12700" stA="48000" endA="300" endPos="55000" dir="5400000" sy="-90000" algn="bl" rotWithShape="0"/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984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686800" cy="2448272"/>
          </a:xfrm>
        </p:spPr>
        <p:txBody>
          <a:bodyPr>
            <a:normAutofit fontScale="90000"/>
          </a:bodyPr>
          <a:lstStyle/>
          <a:p>
            <a:pPr lvl="8" algn="l" rtl="0">
              <a:spcBef>
                <a:spcPct val="0"/>
              </a:spcBef>
            </a:pPr>
            <a:r>
              <a:rPr lang="ru-RU" sz="4000" u="sng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Тип проекта:</a:t>
            </a:r>
            <a:r>
              <a:rPr lang="ru-RU" sz="40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kern="12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краткосрочный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u="sng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длительность проекта:</a:t>
            </a:r>
            <a:r>
              <a:rPr lang="ru-RU" sz="40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kern="12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одна неделя</a:t>
            </a:r>
            <a:br>
              <a:rPr lang="ru-RU" sz="3600" kern="12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000" u="sng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Участники проекта:</a:t>
            </a:r>
            <a:r>
              <a:rPr lang="ru-RU" sz="4000" kern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kern="12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дети, родители, педагоги</a:t>
            </a:r>
            <a:r>
              <a:rPr lang="ru-RU" sz="2600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2600" cap="all" dirty="0" smtClean="0">
                <a:effectLst>
                  <a:reflection blurRad="12700" stA="48000" endA="300" endPos="55000" dir="5400000" sy="-90000" algn="bl" rotWithShape="0"/>
                </a:effectLst>
                <a:latin typeface="Times New Roman"/>
                <a:ea typeface="Calibri"/>
                <a:cs typeface="Times New Roman"/>
              </a:rPr>
            </a:br>
            <a:endParaRPr lang="ru-RU" sz="2900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6" name="Picture 2" descr="C:\Users\Родители\Desktop\пдд\пдд\apCSaZSjI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5"/>
            <a:ext cx="6584268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560608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Этапы реализации проекта: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1. Подготовительный (аналитический);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2. Основной (реализация намеченных планов);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3. Заключительный (подведение итогов).</a:t>
            </a:r>
          </a:p>
          <a:p>
            <a:endParaRPr lang="ru-RU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4" name="Picture 2" descr="D:\ПДД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00752"/>
            <a:ext cx="2627785" cy="25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24177"/>
            <a:ext cx="8424936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Проект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посвящен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актуальной проблеме – обучению детей ПДД. Очень часто причиной ДТП являются именно дети. Приводят к дорожно-транспортным происшествиям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элементарные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незнания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основ ПДД и безучастное отношение взрослых к поведению детей на проезжей части.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От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нас, воспитателей, требуется не столько обучение детей ПДД, сколько формирование у них навыков безопасного поведения и развитие познавательных процессов, необходимых для правильной ориентации на улице.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Дети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должны знать о возможной опасности на дорогах, но в то же время не испытывать боязни на улице, потому что чувство страха в момент опасности парализует способность правильно ориентироваться в обстановке.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Вот почему с самого раннего возраста необходимо учить детей безопасному поведению на улицах, дорогах, в транспорте и соблюдать ПДД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6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проекта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2200" dirty="0" smtClean="0"/>
              <a:t>ожидаемый результат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831640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Реализация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данного проекта позволит сформировать у детей необходимые представления и навыки безопасного поведения на улицах, на дорогах и в транспорте. Будет создана предметно-развивающая среда, подобрана методическая литература, подготовлены атрибуты к играм. Дети будут знать дорожные знаки: «Пешеходный переход», «Осторожно: дети!» и другие. Узнают, кто такие пешеходы, познакомятся с профессиями шофера и инспектора ДПС и поймут, чем отличается проезжая часть от тротуара.</a:t>
            </a:r>
          </a:p>
        </p:txBody>
      </p:sp>
    </p:spTree>
    <p:extLst>
      <p:ext uri="{BB962C8B-B14F-4D97-AF65-F5344CB8AC3E}">
        <p14:creationId xmlns:p14="http://schemas.microsoft.com/office/powerpoint/2010/main" val="10985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Развивающая среда</a:t>
            </a:r>
            <a:endParaRPr lang="ru-RU" dirty="0"/>
          </a:p>
        </p:txBody>
      </p:sp>
      <p:pic>
        <p:nvPicPr>
          <p:cNvPr id="1028" name="Picture 4" descr="C:\Users\Родители\Desktop\пдд\пдд\2014-10-21 10.07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3539"/>
            <a:ext cx="39604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одители\Desktop\пдд\пдд\2014-10-21 10.07.3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5" y="3978956"/>
            <a:ext cx="3898636" cy="279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Родители\Desktop\пдд\пдд\2014-10-21 10.07.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2170"/>
            <a:ext cx="4176464" cy="27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Родители\Desktop\пдд\пдд\2014-10-21 10.12.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82" y="4131078"/>
            <a:ext cx="3911948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Родители\Desktop\пдд\пдд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56" y="980728"/>
            <a:ext cx="317834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Родители\Desktop\пдд\пдд\1361540682_k9qracy3r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7" y="1584325"/>
            <a:ext cx="2587625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Родители\Desktop\пдд\пдд\yY-J8Ww-Fb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5250"/>
            <a:ext cx="3816424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9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288</TotalTime>
  <Words>361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Проект   «формирование навыков безопасного поведения на дороге» (старший дошкольный возраст)    </vt:lpstr>
      <vt:lpstr>Презентация PowerPoint</vt:lpstr>
      <vt:lpstr>Презентация PowerPoint</vt:lpstr>
      <vt:lpstr>Тип проекта: краткосрочный длительность проекта: одна неделя Участники проекта: дети, родители, педагоги </vt:lpstr>
      <vt:lpstr>Презентация PowerPoint</vt:lpstr>
      <vt:lpstr>Актуальность проекта</vt:lpstr>
      <vt:lpstr>Реализация проекта (ожидаемый результат)</vt:lpstr>
      <vt:lpstr>Развивающая среда</vt:lpstr>
      <vt:lpstr>Презентация PowerPoint</vt:lpstr>
      <vt:lpstr>Работа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«Безопасность наших детей, через ознакомление  с правилами дорожного движения»</dc:title>
  <dc:creator>1</dc:creator>
  <cp:lastModifiedBy>Сергеева</cp:lastModifiedBy>
  <cp:revision>29</cp:revision>
  <dcterms:created xsi:type="dcterms:W3CDTF">2013-05-15T04:28:25Z</dcterms:created>
  <dcterms:modified xsi:type="dcterms:W3CDTF">2014-11-12T09:56:21Z</dcterms:modified>
</cp:coreProperties>
</file>