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2" r:id="rId9"/>
    <p:sldId id="275" r:id="rId10"/>
    <p:sldId id="264" r:id="rId11"/>
    <p:sldId id="263" r:id="rId12"/>
    <p:sldId id="273" r:id="rId13"/>
    <p:sldId id="265" r:id="rId14"/>
    <p:sldId id="274" r:id="rId15"/>
    <p:sldId id="266" r:id="rId16"/>
    <p:sldId id="268" r:id="rId17"/>
    <p:sldId id="277" r:id="rId18"/>
    <p:sldId id="278" r:id="rId19"/>
    <p:sldId id="276" r:id="rId20"/>
    <p:sldId id="27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590" autoAdjust="0"/>
  </p:normalViewPr>
  <p:slideViewPr>
    <p:cSldViewPr>
      <p:cViewPr>
        <p:scale>
          <a:sx n="70" d="100"/>
          <a:sy n="70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40324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«формирование навыков Безопасного поведения у детей    дома»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851918" y="5194213"/>
            <a:ext cx="583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Глазкова </a:t>
            </a:r>
            <a:r>
              <a:rPr lang="ru-RU" dirty="0" smtClean="0"/>
              <a:t>Ольга Юрьевна</a:t>
            </a:r>
          </a:p>
          <a:p>
            <a:r>
              <a:rPr lang="ru-RU" dirty="0" smtClean="0"/>
              <a:t>Рудая Надежда Александровна</a:t>
            </a:r>
          </a:p>
          <a:p>
            <a:r>
              <a:rPr lang="ru-RU" dirty="0" smtClean="0"/>
              <a:t>старшая  </a:t>
            </a:r>
            <a:r>
              <a:rPr lang="ru-RU" dirty="0" smtClean="0"/>
              <a:t>группа  «Ромашка» </a:t>
            </a:r>
          </a:p>
          <a:p>
            <a:r>
              <a:rPr lang="ru-RU" dirty="0" smtClean="0"/>
              <a:t>2014-2015 гг.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МДОУ </a:t>
            </a:r>
            <a:r>
              <a:rPr lang="ru-RU" dirty="0"/>
              <a:t>№ 99 г. </a:t>
            </a:r>
            <a:r>
              <a:rPr lang="ru-RU" dirty="0" smtClean="0"/>
              <a:t>Ярославль</a:t>
            </a:r>
            <a:endParaRPr lang="ru-RU" dirty="0"/>
          </a:p>
        </p:txBody>
      </p:sp>
      <p:pic>
        <p:nvPicPr>
          <p:cNvPr id="3" name="Picture 2" descr="C:\Users\Родители\Desktop\один дома\bezopas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" y="3573016"/>
            <a:ext cx="3595382" cy="29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1026" name="Picture 2" descr="C:\Users\Родители\Desktop\один дома\гладильная машин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3971562" cy="26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дители\Desktop\один дома\Экскурсия в прачечную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0" y="1052736"/>
            <a:ext cx="4084229" cy="25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дители\Desktop\один дома\экскурсия в прачичну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37405"/>
            <a:ext cx="3971562" cy="27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дители\Desktop\один дома\Экскурсия в прачечную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41" y="3837405"/>
            <a:ext cx="4084228" cy="27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одители\Desktop\один дома\я в спасатели пойду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4160011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Родители\Desktop\один дома\готовимся к трудностям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17031"/>
            <a:ext cx="413600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Родители\Desktop\один дома\под.игра спасатели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824552"/>
            <a:ext cx="3679957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одители\Desktop\один дома\наблюдение за фонарем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0701" y="47704"/>
            <a:ext cx="3514684" cy="36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одители\Desktop\один дома\Муз.занят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2" y="338284"/>
            <a:ext cx="42478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дители\Desktop\один дома\Муз.занятие знаком. с пеней витами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02" y="3140968"/>
            <a:ext cx="4648393" cy="34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дители\Desktop\один дома\с.р.семья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3" y="3753035"/>
            <a:ext cx="3815849" cy="28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дители\Desktop\один дома\сюж.роль больниц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77" y="379828"/>
            <a:ext cx="3919984" cy="2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4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один дома\Экскурс.в мед.кабинет.таблетки не конфетки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92488" cy="31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дители\Desktop\один дома\Экскурс.в мед.кабинет.таблетки не конфетки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2" y="3563816"/>
            <a:ext cx="440145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дители\Desktop\один дома\Экскурс.в мед.кабинет.таблетки не конфетки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030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дители\Desktop\один дома\Экскурс.в мед.кабинет.таблетки не конфетки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78" y="3645024"/>
            <a:ext cx="41486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Родители\Desktop\один дома\Знакомство с опасными эл. предметами на кухн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36256" cy="3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дители\Desktop\один дома\Знакомство с опасными эл. предметами на кухне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4419420" cy="31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дители\Desktop\один дома\знакомство со швей. маш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32448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одители\Desktop\один дома\Экскурсия в плотницкую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26" y="188640"/>
            <a:ext cx="3995361" cy="314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8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дители\Desktop\один дома\построили больниц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одители\Desktop\один дома\строитель боль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13" y="2942784"/>
            <a:ext cx="4896543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одители\Desktop\один дома\лего больн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501008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одители\Desktop\один дома\наст.игра азы безопасности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0" y="116632"/>
            <a:ext cx="4135876" cy="27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один дома\изо опасные предмет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4488499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дители\Desktop\один дома\изо раскраск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4379"/>
            <a:ext cx="505205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одители\Desktop\один дома\из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5024"/>
            <a:ext cx="36372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одители\Desktop\один дома\аза воспит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11" y="134634"/>
            <a:ext cx="4104456" cy="29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одители\Desktop\один дома\Наука ищем  микроб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852"/>
            <a:ext cx="4448043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дители\Desktop\один дома\Наука ищем  микробы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52" y="3284984"/>
            <a:ext cx="4735987" cy="35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6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дители\Desktop\один дома\Физ-ра готовимся в спасатели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" y="144823"/>
            <a:ext cx="460851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дители\Desktop\один дома\Физ-ра готовимся в спасатели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45" y="1916832"/>
            <a:ext cx="4203635" cy="31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дители\Desktop\один дома\Физ-ра готовимся в спасатели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" y="3516095"/>
            <a:ext cx="4608512" cy="31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6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352928" cy="1106760"/>
          </a:xfrm>
        </p:spPr>
        <p:txBody>
          <a:bodyPr/>
          <a:lstStyle/>
          <a:p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pic>
        <p:nvPicPr>
          <p:cNvPr id="2050" name="Picture 2" descr="C:\Users\Родители\Desktop\один дома\Информац. для родителей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917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дители\Desktop\один дома\Информац. для родителе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52" y="4484148"/>
            <a:ext cx="4104456" cy="23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дители\Desktop\один дома\Информац. для родителей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2565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5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845034" cy="5531445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Цель </a:t>
            </a:r>
            <a:r>
              <a:rPr lang="ru-RU" sz="3600" b="1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проекта</a:t>
            </a:r>
            <a:endParaRPr lang="ru-RU" sz="3600" b="1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ru-RU" dirty="0"/>
              <a:t>формирование осознанного правильного поведения, позволяющего избегать ситуации дома. Закрепление знаний о правилах безопасности при общении с бытовыми приборами, острыми предметами, способствовать осмотрительности в общении с незнакомыми людьми.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Родители\Desktop\один дома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672408" cy="26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/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pic>
        <p:nvPicPr>
          <p:cNvPr id="5122" name="Picture 2" descr="C:\Users\Родители\Desktop\один дома\выставк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9" y="980728"/>
            <a:ext cx="5049455" cy="27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одители\Desktop\один дома\вы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16" y="3980384"/>
            <a:ext cx="4030486" cy="2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одители\Desktop\один дома\выставка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8" y="3724227"/>
            <a:ext cx="5044506" cy="29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дители\Desktop\один дома\выставка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5173"/>
            <a:ext cx="3945246" cy="29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дители\Desktop\один дома\плакат1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3" y="952666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79519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Мы соблюдаем правила поведения дома.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622897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ты?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688632"/>
          </a:xfrm>
        </p:spPr>
        <p:txBody>
          <a:bodyPr>
            <a:normAutofit fontScale="92500" lnSpcReduction="20000"/>
          </a:bodyPr>
          <a:lstStyle/>
          <a:p>
            <a:pPr lvl="0" indent="0">
              <a:lnSpc>
                <a:spcPct val="125000"/>
              </a:lnSpc>
              <a:buNone/>
            </a:pPr>
            <a:r>
              <a:rPr lang="ru-RU" sz="3900" b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Задачи</a:t>
            </a:r>
          </a:p>
          <a:p>
            <a:pPr lvl="0"/>
            <a:r>
              <a:rPr lang="ru-RU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/>
              <a:t>Формировать у дошкольников представление об опасных для жизни и здоровья предметах, которые встречаются в быту;</a:t>
            </a:r>
          </a:p>
          <a:p>
            <a:pPr lvl="0"/>
            <a:r>
              <a:rPr lang="ru-RU" dirty="0" smtClean="0"/>
              <a:t>Научить </a:t>
            </a:r>
            <a:r>
              <a:rPr lang="ru-RU" dirty="0"/>
              <a:t>соблюдать определенные правила поведения дома;</a:t>
            </a:r>
          </a:p>
          <a:p>
            <a:pPr lvl="0"/>
            <a:r>
              <a:rPr lang="ru-RU" dirty="0"/>
              <a:t>Стимулировать у дошкольников развитие самостоятельности и ответственности;</a:t>
            </a:r>
          </a:p>
          <a:p>
            <a:pPr lvl="0"/>
            <a:r>
              <a:rPr lang="ru-RU" dirty="0"/>
              <a:t>Развивать внимание, память,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/>
              <a:t> </a:t>
            </a:r>
            <a:r>
              <a:rPr lang="ru-RU" dirty="0" smtClean="0"/>
              <a:t>   инстинкт </a:t>
            </a:r>
            <a:r>
              <a:rPr lang="ru-RU" dirty="0"/>
              <a:t>самосохранения;</a:t>
            </a:r>
          </a:p>
          <a:p>
            <a:r>
              <a:rPr lang="ru-RU" dirty="0" smtClean="0"/>
              <a:t> </a:t>
            </a:r>
            <a:endParaRPr lang="ru-RU" sz="2400" i="1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02126"/>
            <a:ext cx="2808312" cy="275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483779" cy="4248472"/>
          </a:xfrm>
        </p:spPr>
        <p:txBody>
          <a:bodyPr>
            <a:normAutofit/>
          </a:bodyPr>
          <a:lstStyle/>
          <a:p>
            <a:r>
              <a:rPr lang="ru-RU" b="1" u="sng" dirty="0"/>
              <a:t>Тип проекта: </a:t>
            </a:r>
            <a:r>
              <a:rPr lang="ru-RU" sz="3000" dirty="0">
                <a:latin typeface="+mn-lt"/>
                <a:ea typeface="+mn-ea"/>
                <a:cs typeface="+mn-cs"/>
              </a:rPr>
              <a:t>краткосрочный</a:t>
            </a:r>
            <a:r>
              <a:rPr lang="ru-RU" dirty="0"/>
              <a:t/>
            </a:r>
            <a:br>
              <a:rPr lang="ru-RU" dirty="0"/>
            </a:br>
            <a:r>
              <a:rPr lang="ru-RU" b="1" u="sng" dirty="0"/>
              <a:t>Длительность проекта: </a:t>
            </a:r>
            <a:r>
              <a:rPr lang="ru-RU" sz="3000" dirty="0">
                <a:latin typeface="+mn-lt"/>
                <a:ea typeface="+mn-ea"/>
                <a:cs typeface="+mn-cs"/>
              </a:rPr>
              <a:t>одна неделя </a:t>
            </a:r>
            <a:r>
              <a:rPr lang="ru-RU" b="1" u="sng" dirty="0" smtClean="0"/>
              <a:t>Участники </a:t>
            </a:r>
            <a:r>
              <a:rPr lang="ru-RU" b="1" u="sng" dirty="0"/>
              <a:t>проекта: </a:t>
            </a:r>
            <a:r>
              <a:rPr lang="ru-RU" sz="3000" dirty="0">
                <a:latin typeface="+mn-lt"/>
                <a:ea typeface="+mn-ea"/>
                <a:cs typeface="+mn-cs"/>
              </a:rPr>
              <a:t>дети, родители, педагоги</a:t>
            </a:r>
            <a:br>
              <a:rPr lang="ru-RU" sz="3000" dirty="0">
                <a:latin typeface="+mn-lt"/>
                <a:ea typeface="+mn-ea"/>
                <a:cs typeface="+mn-cs"/>
              </a:rPr>
            </a:br>
            <a:endParaRPr lang="ru-RU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6886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48" y="404664"/>
            <a:ext cx="8686800" cy="5606083"/>
          </a:xfrm>
        </p:spPr>
        <p:txBody>
          <a:bodyPr/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Этапы реализации проекта: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/>
              <a:t>1. Подготовительный (аналитический);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/>
              <a:t>2. Основной (реализация намеченных планов);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/>
              <a:t>3. Заключительный (подведение итогов).</a:t>
            </a:r>
          </a:p>
          <a:p>
            <a:endParaRPr lang="ru-RU" dirty="0"/>
          </a:p>
        </p:txBody>
      </p:sp>
      <p:pic>
        <p:nvPicPr>
          <p:cNvPr id="4098" name="Picture 2" descr="C:\Users\Родители\Desktop\один дома\1304923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667845" cy="297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757"/>
            <a:ext cx="8686800" cy="83820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62" y="2780928"/>
            <a:ext cx="2327408" cy="3472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64937"/>
            <a:ext cx="85689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Почему </a:t>
            </a:r>
            <a:r>
              <a:rPr lang="ru-RU" sz="2400" dirty="0">
                <a:solidFill>
                  <a:schemeClr val="tx2"/>
                </a:solidFill>
              </a:rPr>
              <a:t>же так важно в современной жизни сформировать у ребенка навыки безопасного поведения? Все стороны жизни человека напрямую связаны с его безопасностью. Проблемы безопасности жизнедеятельности по праву относятся к глобальным проблемам человечества. 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786411"/>
            <a:ext cx="67090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В современном мире, </a:t>
            </a:r>
            <a:r>
              <a:rPr lang="ru-RU" sz="2400" dirty="0">
                <a:solidFill>
                  <a:schemeClr val="tx2"/>
                </a:solidFill>
              </a:rPr>
              <a:t>зачастую, родители вынуждены оставлять ребенка одного дома. Есть ли у родителей уверенность в том, что он правильно поведет себя в критической ситуации? Дети непосредственны, доверчивы, нерешительны и теряются в тревожных ситуациях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  Основное </a:t>
            </a:r>
            <a:r>
              <a:rPr lang="ru-RU" sz="2400" dirty="0">
                <a:solidFill>
                  <a:schemeClr val="tx2"/>
                </a:solidFill>
              </a:rPr>
              <a:t>противоречие состоит в том, что необходимо научить ребенка действовать в возможных опасных ситуациях и при этом не запугать малыша.</a:t>
            </a:r>
          </a:p>
          <a:p>
            <a:endParaRPr lang="ru-RU" sz="2400" dirty="0"/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65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9289032" cy="792088"/>
          </a:xfrm>
        </p:spPr>
        <p:txBody>
          <a:bodyPr/>
          <a:lstStyle/>
          <a:p>
            <a:r>
              <a:rPr lang="ru-RU" dirty="0" smtClean="0"/>
              <a:t>Планируемый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/>
          <a:lstStyle/>
          <a:p>
            <a:r>
              <a:rPr lang="ru-RU" b="1" i="1" dirty="0"/>
              <a:t>Результат: </a:t>
            </a:r>
            <a:r>
              <a:rPr lang="ru-RU" i="1" dirty="0" smtClean="0"/>
              <a:t>ребенок </a:t>
            </a:r>
            <a:r>
              <a:rPr lang="ru-RU" i="1" dirty="0"/>
              <a:t>старшего дошкольного возраста, знающий и соблюдающий правила безопасного поведения дома, умеющий действовать в различных опасных ситуациях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909669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6933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5" name="Picture 2" descr="C:\Users\Родители\Desktop\один дома\Развивающая сред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3258"/>
            <a:ext cx="4464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Родители\Desktop\один дома\Развивающая среда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" y="3645024"/>
            <a:ext cx="4473653" cy="30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дители\Desktop\один дома\Развивающая среда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16" y="999673"/>
            <a:ext cx="4149948" cy="2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дители\Desktop\один дома\Развивающая среда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32" y="3717032"/>
            <a:ext cx="4187858" cy="300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536"/>
            <a:ext cx="9324528" cy="694184"/>
          </a:xfrm>
        </p:spPr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2051" name="Picture 3" descr="C:\Users\Родители\Desktop\один дома\Развивающая среда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37" y="188640"/>
            <a:ext cx="39861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дители\Desktop\один дома\Развивающая среда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429000"/>
            <a:ext cx="5832649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дители\Desktop\один дома\Развивающая среда1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679504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19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276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Проект   «формирование навыков Безопасного поведения у детей    дома»</vt:lpstr>
      <vt:lpstr>Презентация PowerPoint</vt:lpstr>
      <vt:lpstr>Презентация PowerPoint</vt:lpstr>
      <vt:lpstr>Тип проекта: краткосрочный Длительность проекта: одна неделя Участники проекта: дети, родители, педагоги </vt:lpstr>
      <vt:lpstr>Презентация PowerPoint</vt:lpstr>
      <vt:lpstr>Актуальность проекта</vt:lpstr>
      <vt:lpstr>Планируемый результат</vt:lpstr>
      <vt:lpstr>Развивающая среда</vt:lpstr>
      <vt:lpstr>Развивающая среда</vt:lpstr>
      <vt:lpstr>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для родителей</vt:lpstr>
      <vt:lpstr>выставка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«Безопасность наших детей, через ознакомление  с правилами дорожного движения»</dc:title>
  <dc:creator>1</dc:creator>
  <cp:lastModifiedBy>Сергеева</cp:lastModifiedBy>
  <cp:revision>42</cp:revision>
  <dcterms:created xsi:type="dcterms:W3CDTF">2013-05-15T04:28:25Z</dcterms:created>
  <dcterms:modified xsi:type="dcterms:W3CDTF">2014-11-17T09:15:33Z</dcterms:modified>
</cp:coreProperties>
</file>